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71" r:id="rId5"/>
    <p:sldId id="262" r:id="rId6"/>
    <p:sldId id="261" r:id="rId7"/>
    <p:sldId id="264" r:id="rId8"/>
    <p:sldId id="265" r:id="rId9"/>
    <p:sldId id="272" r:id="rId10"/>
    <p:sldId id="273" r:id="rId11"/>
    <p:sldId id="275" r:id="rId12"/>
    <p:sldId id="274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2819" autoAdjust="0"/>
  </p:normalViewPr>
  <p:slideViewPr>
    <p:cSldViewPr snapToGrid="0">
      <p:cViewPr varScale="1">
        <p:scale>
          <a:sx n="81" d="100"/>
          <a:sy n="81" d="100"/>
        </p:scale>
        <p:origin x="-40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b="0" dirty="0" smtClean="0"/>
              <a:t>Tržby vybraných</a:t>
            </a:r>
            <a:r>
              <a:rPr lang="cs-CZ" b="0" baseline="0" dirty="0" smtClean="0"/>
              <a:t> restaurací v tis. Kč</a:t>
            </a:r>
            <a:endParaRPr lang="cs-CZ" b="0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U Pivaře</c:v>
                </c:pt>
                <c:pt idx="1">
                  <c:v>Pardubická bašta</c:v>
                </c:pt>
                <c:pt idx="2">
                  <c:v>Královský dvůr</c:v>
                </c:pt>
              </c:strCache>
            </c:strRef>
          </c:cat>
          <c:val>
            <c:numRef>
              <c:f>List1!$B$2:$B$4</c:f>
              <c:numCache>
                <c:formatCode>General</c:formatCode>
                <c:ptCount val="3"/>
                <c:pt idx="0" formatCode="#,##0">
                  <c:v>2563</c:v>
                </c:pt>
                <c:pt idx="1">
                  <c:v>4854</c:v>
                </c:pt>
                <c:pt idx="2">
                  <c:v>1568</c:v>
                </c:pt>
              </c:numCache>
            </c:numRef>
          </c:val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U Pivaře</c:v>
                </c:pt>
                <c:pt idx="1">
                  <c:v>Pardubická bašta</c:v>
                </c:pt>
                <c:pt idx="2">
                  <c:v>Královský dvůr</c:v>
                </c:pt>
              </c:strCache>
            </c:strRef>
          </c:cat>
          <c:val>
            <c:numRef>
              <c:f>List1!$C$2:$C$4</c:f>
              <c:numCache>
                <c:formatCode>General</c:formatCode>
                <c:ptCount val="3"/>
                <c:pt idx="0">
                  <c:v>2301</c:v>
                </c:pt>
                <c:pt idx="1">
                  <c:v>5845</c:v>
                </c:pt>
                <c:pt idx="2">
                  <c:v>2456</c:v>
                </c:pt>
              </c:numCache>
            </c:numRef>
          </c:val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List1!$A$2:$A$4</c:f>
              <c:strCache>
                <c:ptCount val="3"/>
                <c:pt idx="0">
                  <c:v>U Pivaře</c:v>
                </c:pt>
                <c:pt idx="1">
                  <c:v>Pardubická bašta</c:v>
                </c:pt>
                <c:pt idx="2">
                  <c:v>Královský dvůr</c:v>
                </c:pt>
              </c:strCache>
            </c:strRef>
          </c:cat>
          <c:val>
            <c:numRef>
              <c:f>List1!$D$2:$D$4</c:f>
              <c:numCache>
                <c:formatCode>General</c:formatCode>
                <c:ptCount val="3"/>
                <c:pt idx="0">
                  <c:v>3687</c:v>
                </c:pt>
                <c:pt idx="1">
                  <c:v>5890</c:v>
                </c:pt>
                <c:pt idx="2">
                  <c:v>2554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5412224"/>
        <c:axId val="95413760"/>
      </c:barChart>
      <c:catAx>
        <c:axId val="95412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95413760"/>
        <c:crosses val="autoZero"/>
        <c:auto val="1"/>
        <c:lblAlgn val="ctr"/>
        <c:lblOffset val="100"/>
        <c:noMultiLvlLbl val="0"/>
      </c:catAx>
      <c:valAx>
        <c:axId val="954137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95412224"/>
        <c:crosses val="autoZero"/>
        <c:crossBetween val="between"/>
      </c:valAx>
      <c:spPr>
        <a:solidFill>
          <a:schemeClr val="bg1">
            <a:lumMod val="75000"/>
          </a:schemeClr>
        </a:soli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>
        <a:lumMod val="95000"/>
      </a:schemeClr>
    </a:solidFill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Prodej nápojů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bg2">
                  <a:lumMod val="1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List1!$A$2:$A$5</c:f>
              <c:strCache>
                <c:ptCount val="4"/>
                <c:pt idx="0">
                  <c:v>Pivo</c:v>
                </c:pt>
                <c:pt idx="1">
                  <c:v>Víno</c:v>
                </c:pt>
                <c:pt idx="2">
                  <c:v>Míchané nápoje</c:v>
                </c:pt>
                <c:pt idx="3">
                  <c:v>Nealkoholické nápoje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2850456</c:v>
                </c:pt>
                <c:pt idx="1">
                  <c:v>1589822</c:v>
                </c:pt>
                <c:pt idx="2">
                  <c:v>1458752</c:v>
                </c:pt>
                <c:pt idx="3">
                  <c:v>1003568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Počet prodaných zájezdů v roce 2013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List1!$A$2:$A$8</c:f>
              <c:strCache>
                <c:ptCount val="7"/>
                <c:pt idx="0">
                  <c:v>leden - březen</c:v>
                </c:pt>
                <c:pt idx="1">
                  <c:v>duben</c:v>
                </c:pt>
                <c:pt idx="2">
                  <c:v>květen</c:v>
                </c:pt>
                <c:pt idx="3">
                  <c:v>červen</c:v>
                </c:pt>
                <c:pt idx="4">
                  <c:v>červenec</c:v>
                </c:pt>
                <c:pt idx="5">
                  <c:v>srpen</c:v>
                </c:pt>
                <c:pt idx="6">
                  <c:v>září - prosinec</c:v>
                </c:pt>
              </c:strCache>
            </c:strRef>
          </c:cat>
          <c:val>
            <c:numRef>
              <c:f>List1!$B$2:$B$8</c:f>
              <c:numCache>
                <c:formatCode>General</c:formatCode>
                <c:ptCount val="7"/>
                <c:pt idx="0">
                  <c:v>348</c:v>
                </c:pt>
                <c:pt idx="1">
                  <c:v>258</c:v>
                </c:pt>
                <c:pt idx="2">
                  <c:v>589</c:v>
                </c:pt>
                <c:pt idx="3">
                  <c:v>1052</c:v>
                </c:pt>
                <c:pt idx="4">
                  <c:v>5489</c:v>
                </c:pt>
                <c:pt idx="5">
                  <c:v>6555</c:v>
                </c:pt>
                <c:pt idx="6">
                  <c:v>9856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148160"/>
        <c:axId val="101154816"/>
      </c:lineChart>
      <c:catAx>
        <c:axId val="101148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01154816"/>
        <c:crosses val="autoZero"/>
        <c:auto val="1"/>
        <c:lblAlgn val="ctr"/>
        <c:lblOffset val="100"/>
        <c:noMultiLvlLbl val="0"/>
      </c:catAx>
      <c:valAx>
        <c:axId val="10115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01148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65B929-347D-41A2-A6D7-543B1AECA96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AB39409-825C-4420-BDAB-E6C64EFB14C1}">
      <dgm:prSet phldrT="[Text]"/>
      <dgm:spPr/>
      <dgm:t>
        <a:bodyPr/>
        <a:lstStyle/>
        <a:p>
          <a:r>
            <a:rPr lang="cs-CZ" smtClean="0"/>
            <a:t>Generální ředitel</a:t>
          </a:r>
          <a:endParaRPr lang="cs-CZ" dirty="0"/>
        </a:p>
      </dgm:t>
    </dgm:pt>
    <dgm:pt modelId="{A117AFBC-88EC-41D3-96B4-BB9FDDBD2E7A}" type="parTrans" cxnId="{7303451C-6B76-421B-962E-FAA255C46BC4}">
      <dgm:prSet/>
      <dgm:spPr/>
      <dgm:t>
        <a:bodyPr/>
        <a:lstStyle/>
        <a:p>
          <a:endParaRPr lang="cs-CZ"/>
        </a:p>
      </dgm:t>
    </dgm:pt>
    <dgm:pt modelId="{8726834D-142A-458F-9901-241B13D95DBC}" type="sibTrans" cxnId="{7303451C-6B76-421B-962E-FAA255C46BC4}">
      <dgm:prSet/>
      <dgm:spPr/>
      <dgm:t>
        <a:bodyPr/>
        <a:lstStyle/>
        <a:p>
          <a:endParaRPr lang="cs-CZ"/>
        </a:p>
      </dgm:t>
    </dgm:pt>
    <dgm:pt modelId="{550191BB-5DD8-4250-846B-DCB2EF500291}">
      <dgm:prSet phldrT="[Text]"/>
      <dgm:spPr/>
      <dgm:t>
        <a:bodyPr/>
        <a:lstStyle/>
        <a:p>
          <a:r>
            <a:rPr lang="cs-CZ" dirty="0" smtClean="0"/>
            <a:t>Finanční ředitel</a:t>
          </a:r>
          <a:endParaRPr lang="cs-CZ" dirty="0"/>
        </a:p>
      </dgm:t>
    </dgm:pt>
    <dgm:pt modelId="{79767F25-EA15-41C0-AD95-FE83737D60FB}" type="parTrans" cxnId="{DED5DD45-235A-4B3B-890C-10E31E090AEC}">
      <dgm:prSet/>
      <dgm:spPr/>
      <dgm:t>
        <a:bodyPr/>
        <a:lstStyle/>
        <a:p>
          <a:endParaRPr lang="cs-CZ"/>
        </a:p>
      </dgm:t>
    </dgm:pt>
    <dgm:pt modelId="{B8537850-E228-40CE-8343-1FC3E98AC691}" type="sibTrans" cxnId="{DED5DD45-235A-4B3B-890C-10E31E090AEC}">
      <dgm:prSet/>
      <dgm:spPr/>
      <dgm:t>
        <a:bodyPr/>
        <a:lstStyle/>
        <a:p>
          <a:endParaRPr lang="cs-CZ"/>
        </a:p>
      </dgm:t>
    </dgm:pt>
    <dgm:pt modelId="{8F04060B-79C4-4278-93D3-F7586AB168F6}">
      <dgm:prSet phldrT="[Text]"/>
      <dgm:spPr/>
      <dgm:t>
        <a:bodyPr/>
        <a:lstStyle/>
        <a:p>
          <a:r>
            <a:rPr lang="cs-CZ" dirty="0" smtClean="0"/>
            <a:t>Marketingový ředitel</a:t>
          </a:r>
          <a:endParaRPr lang="cs-CZ" dirty="0"/>
        </a:p>
      </dgm:t>
    </dgm:pt>
    <dgm:pt modelId="{6791E0D4-ABA2-45FB-B667-0B95D0BCD40B}" type="parTrans" cxnId="{7D99DCB7-3097-4398-B589-6B277B6772F3}">
      <dgm:prSet/>
      <dgm:spPr/>
      <dgm:t>
        <a:bodyPr/>
        <a:lstStyle/>
        <a:p>
          <a:endParaRPr lang="cs-CZ"/>
        </a:p>
      </dgm:t>
    </dgm:pt>
    <dgm:pt modelId="{DB25492A-DCE3-4111-992B-4E233E34F25A}" type="sibTrans" cxnId="{7D99DCB7-3097-4398-B589-6B277B6772F3}">
      <dgm:prSet/>
      <dgm:spPr/>
      <dgm:t>
        <a:bodyPr/>
        <a:lstStyle/>
        <a:p>
          <a:endParaRPr lang="cs-CZ"/>
        </a:p>
      </dgm:t>
    </dgm:pt>
    <dgm:pt modelId="{3F53EE91-EB74-4373-9182-DC1843852ECC}">
      <dgm:prSet/>
      <dgm:spPr/>
      <dgm:t>
        <a:bodyPr/>
        <a:lstStyle/>
        <a:p>
          <a:r>
            <a:rPr lang="cs-CZ" dirty="0" smtClean="0"/>
            <a:t>Personální ředitel</a:t>
          </a:r>
          <a:endParaRPr lang="cs-CZ" dirty="0"/>
        </a:p>
      </dgm:t>
    </dgm:pt>
    <dgm:pt modelId="{23BFCAE6-F3A8-4D3F-A5F2-B48DFE26033D}" type="parTrans" cxnId="{0C1D8F21-E3C8-46B9-A6FC-6C78E33DE98A}">
      <dgm:prSet/>
      <dgm:spPr/>
      <dgm:t>
        <a:bodyPr/>
        <a:lstStyle/>
        <a:p>
          <a:endParaRPr lang="cs-CZ"/>
        </a:p>
      </dgm:t>
    </dgm:pt>
    <dgm:pt modelId="{9AAD8664-5EEC-4E1C-980A-888847B4C015}" type="sibTrans" cxnId="{0C1D8F21-E3C8-46B9-A6FC-6C78E33DE98A}">
      <dgm:prSet/>
      <dgm:spPr/>
      <dgm:t>
        <a:bodyPr/>
        <a:lstStyle/>
        <a:p>
          <a:endParaRPr lang="cs-CZ"/>
        </a:p>
      </dgm:t>
    </dgm:pt>
    <dgm:pt modelId="{36F3E19B-6355-4187-92AE-3D6730E1B032}">
      <dgm:prSet/>
      <dgm:spPr/>
      <dgm:t>
        <a:bodyPr/>
        <a:lstStyle/>
        <a:p>
          <a:r>
            <a:rPr lang="cs-CZ" dirty="0" smtClean="0"/>
            <a:t>Hlavní</a:t>
          </a:r>
        </a:p>
        <a:p>
          <a:r>
            <a:rPr lang="cs-CZ" dirty="0" smtClean="0"/>
            <a:t>účetní</a:t>
          </a:r>
          <a:endParaRPr lang="cs-CZ" dirty="0"/>
        </a:p>
      </dgm:t>
    </dgm:pt>
    <dgm:pt modelId="{0ECE1206-B14B-4604-ABF4-708D45311D79}" type="parTrans" cxnId="{40ACB0CA-EC83-4B0A-A4A3-882039559B4A}">
      <dgm:prSet/>
      <dgm:spPr/>
      <dgm:t>
        <a:bodyPr/>
        <a:lstStyle/>
        <a:p>
          <a:endParaRPr lang="cs-CZ"/>
        </a:p>
      </dgm:t>
    </dgm:pt>
    <dgm:pt modelId="{D8F0339E-D36D-4D3D-9532-A7064806F588}" type="sibTrans" cxnId="{40ACB0CA-EC83-4B0A-A4A3-882039559B4A}">
      <dgm:prSet/>
      <dgm:spPr/>
      <dgm:t>
        <a:bodyPr/>
        <a:lstStyle/>
        <a:p>
          <a:endParaRPr lang="cs-CZ"/>
        </a:p>
      </dgm:t>
    </dgm:pt>
    <dgm:pt modelId="{2C3B4187-38A7-40DB-B9E9-46C067CDD73F}">
      <dgm:prSet/>
      <dgm:spPr/>
      <dgm:t>
        <a:bodyPr/>
        <a:lstStyle/>
        <a:p>
          <a:r>
            <a:rPr lang="cs-CZ" dirty="0" smtClean="0"/>
            <a:t>Hlavní auditor</a:t>
          </a:r>
          <a:endParaRPr lang="cs-CZ" dirty="0"/>
        </a:p>
      </dgm:t>
    </dgm:pt>
    <dgm:pt modelId="{B1B3F6AE-15F4-4848-9B3B-43CC4AC33FA4}" type="parTrans" cxnId="{C7D5893F-4EEB-4526-8EFA-89702463E40A}">
      <dgm:prSet/>
      <dgm:spPr/>
      <dgm:t>
        <a:bodyPr/>
        <a:lstStyle/>
        <a:p>
          <a:endParaRPr lang="cs-CZ"/>
        </a:p>
      </dgm:t>
    </dgm:pt>
    <dgm:pt modelId="{12C9B02C-0BD9-488F-81EB-96D6A821EF36}" type="sibTrans" cxnId="{C7D5893F-4EEB-4526-8EFA-89702463E40A}">
      <dgm:prSet/>
      <dgm:spPr/>
      <dgm:t>
        <a:bodyPr/>
        <a:lstStyle/>
        <a:p>
          <a:endParaRPr lang="cs-CZ"/>
        </a:p>
      </dgm:t>
    </dgm:pt>
    <dgm:pt modelId="{1E63601D-8BF6-4EBB-BC43-23940E6D5B6F}">
      <dgm:prSet/>
      <dgm:spPr/>
      <dgm:t>
        <a:bodyPr/>
        <a:lstStyle/>
        <a:p>
          <a:r>
            <a:rPr lang="cs-CZ" dirty="0" smtClean="0"/>
            <a:t>Ředitel komunikace</a:t>
          </a:r>
          <a:endParaRPr lang="cs-CZ" dirty="0"/>
        </a:p>
      </dgm:t>
    </dgm:pt>
    <dgm:pt modelId="{038C4613-2ADE-40E5-80A9-9972F1313A81}" type="parTrans" cxnId="{551D27A7-55D9-40DE-9EFB-29AD6AB049E0}">
      <dgm:prSet/>
      <dgm:spPr/>
      <dgm:t>
        <a:bodyPr/>
        <a:lstStyle/>
        <a:p>
          <a:endParaRPr lang="cs-CZ"/>
        </a:p>
      </dgm:t>
    </dgm:pt>
    <dgm:pt modelId="{39B176C8-837C-4A09-B0C1-9CAD7C97B538}" type="sibTrans" cxnId="{551D27A7-55D9-40DE-9EFB-29AD6AB049E0}">
      <dgm:prSet/>
      <dgm:spPr/>
      <dgm:t>
        <a:bodyPr/>
        <a:lstStyle/>
        <a:p>
          <a:endParaRPr lang="cs-CZ"/>
        </a:p>
      </dgm:t>
    </dgm:pt>
    <dgm:pt modelId="{1FE61B1A-D9E4-480D-AA9B-E26A984739B4}">
      <dgm:prSet/>
      <dgm:spPr/>
      <dgm:t>
        <a:bodyPr/>
        <a:lstStyle/>
        <a:p>
          <a:r>
            <a:rPr lang="cs-CZ" dirty="0" smtClean="0"/>
            <a:t>Reklamní oddělení</a:t>
          </a:r>
          <a:endParaRPr lang="cs-CZ" dirty="0"/>
        </a:p>
      </dgm:t>
    </dgm:pt>
    <dgm:pt modelId="{D25F8635-3D93-4FC5-93C9-4D3AA741B38E}" type="parTrans" cxnId="{E02AAF67-56E4-4A64-87F9-CABF3364B4B0}">
      <dgm:prSet/>
      <dgm:spPr/>
      <dgm:t>
        <a:bodyPr/>
        <a:lstStyle/>
        <a:p>
          <a:endParaRPr lang="cs-CZ"/>
        </a:p>
      </dgm:t>
    </dgm:pt>
    <dgm:pt modelId="{8D21A61D-DDBE-4818-868A-D98022896AF6}" type="sibTrans" cxnId="{E02AAF67-56E4-4A64-87F9-CABF3364B4B0}">
      <dgm:prSet/>
      <dgm:spPr/>
      <dgm:t>
        <a:bodyPr/>
        <a:lstStyle/>
        <a:p>
          <a:endParaRPr lang="cs-CZ"/>
        </a:p>
      </dgm:t>
    </dgm:pt>
    <dgm:pt modelId="{3236B89E-8597-4E5E-94D6-A2849D484C17}">
      <dgm:prSet/>
      <dgm:spPr/>
      <dgm:t>
        <a:bodyPr/>
        <a:lstStyle/>
        <a:p>
          <a:r>
            <a:rPr lang="cs-CZ" dirty="0" smtClean="0"/>
            <a:t>PR oddělení</a:t>
          </a:r>
          <a:endParaRPr lang="cs-CZ" dirty="0"/>
        </a:p>
      </dgm:t>
    </dgm:pt>
    <dgm:pt modelId="{443EBFB2-7C1B-46B6-9426-C0EA61B1B313}" type="parTrans" cxnId="{190397F8-7F28-4ACA-B050-2410266EC8A6}">
      <dgm:prSet/>
      <dgm:spPr/>
      <dgm:t>
        <a:bodyPr/>
        <a:lstStyle/>
        <a:p>
          <a:endParaRPr lang="cs-CZ"/>
        </a:p>
      </dgm:t>
    </dgm:pt>
    <dgm:pt modelId="{5646CAEB-9C5C-4C9A-AC2F-03D89CB79828}" type="sibTrans" cxnId="{190397F8-7F28-4ACA-B050-2410266EC8A6}">
      <dgm:prSet/>
      <dgm:spPr/>
      <dgm:t>
        <a:bodyPr/>
        <a:lstStyle/>
        <a:p>
          <a:endParaRPr lang="cs-CZ"/>
        </a:p>
      </dgm:t>
    </dgm:pt>
    <dgm:pt modelId="{EAA457EB-EAD6-419F-8EA3-8C98E274A5FE}">
      <dgm:prSet/>
      <dgm:spPr/>
      <dgm:t>
        <a:bodyPr/>
        <a:lstStyle/>
        <a:p>
          <a:r>
            <a:rPr lang="cs-CZ" dirty="0" smtClean="0"/>
            <a:t>Podpora prodeje</a:t>
          </a:r>
          <a:endParaRPr lang="cs-CZ" dirty="0"/>
        </a:p>
      </dgm:t>
    </dgm:pt>
    <dgm:pt modelId="{8692BA76-A5A1-48FD-BAFF-F380389DBBE7}" type="parTrans" cxnId="{BC2EF8C5-F757-4C52-8C55-629D8301A39C}">
      <dgm:prSet/>
      <dgm:spPr/>
      <dgm:t>
        <a:bodyPr/>
        <a:lstStyle/>
        <a:p>
          <a:endParaRPr lang="cs-CZ"/>
        </a:p>
      </dgm:t>
    </dgm:pt>
    <dgm:pt modelId="{16C64698-8E60-4A79-846B-4477E3E5056E}" type="sibTrans" cxnId="{BC2EF8C5-F757-4C52-8C55-629D8301A39C}">
      <dgm:prSet/>
      <dgm:spPr/>
      <dgm:t>
        <a:bodyPr/>
        <a:lstStyle/>
        <a:p>
          <a:endParaRPr lang="cs-CZ"/>
        </a:p>
      </dgm:t>
    </dgm:pt>
    <dgm:pt modelId="{4B319691-9665-47BF-883F-A7F8D88BD3FE}" type="pres">
      <dgm:prSet presAssocID="{4C65B929-347D-41A2-A6D7-543B1AECA96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1B8C9117-E6C7-468B-B871-AE3A81DEF430}" type="pres">
      <dgm:prSet presAssocID="{5AB39409-825C-4420-BDAB-E6C64EFB14C1}" presName="hierRoot1" presStyleCnt="0">
        <dgm:presLayoutVars>
          <dgm:hierBranch val="init"/>
        </dgm:presLayoutVars>
      </dgm:prSet>
      <dgm:spPr/>
    </dgm:pt>
    <dgm:pt modelId="{48E17FC4-6904-4F46-AC08-868E20342D47}" type="pres">
      <dgm:prSet presAssocID="{5AB39409-825C-4420-BDAB-E6C64EFB14C1}" presName="rootComposite1" presStyleCnt="0"/>
      <dgm:spPr/>
    </dgm:pt>
    <dgm:pt modelId="{22A453A4-7470-48DF-AF75-8B3A5ABD3E16}" type="pres">
      <dgm:prSet presAssocID="{5AB39409-825C-4420-BDAB-E6C64EFB14C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635633A-A461-4EE6-8D58-673EA13F9676}" type="pres">
      <dgm:prSet presAssocID="{5AB39409-825C-4420-BDAB-E6C64EFB14C1}" presName="rootConnector1" presStyleLbl="node1" presStyleIdx="0" presStyleCnt="0"/>
      <dgm:spPr/>
      <dgm:t>
        <a:bodyPr/>
        <a:lstStyle/>
        <a:p>
          <a:endParaRPr lang="cs-CZ"/>
        </a:p>
      </dgm:t>
    </dgm:pt>
    <dgm:pt modelId="{7041FC52-C3C8-45E3-9061-85943046BA25}" type="pres">
      <dgm:prSet presAssocID="{5AB39409-825C-4420-BDAB-E6C64EFB14C1}" presName="hierChild2" presStyleCnt="0"/>
      <dgm:spPr/>
    </dgm:pt>
    <dgm:pt modelId="{F7A809A4-1033-4AEA-B313-868FC705C35C}" type="pres">
      <dgm:prSet presAssocID="{23BFCAE6-F3A8-4D3F-A5F2-B48DFE26033D}" presName="Name37" presStyleLbl="parChTrans1D2" presStyleIdx="0" presStyleCnt="4"/>
      <dgm:spPr/>
      <dgm:t>
        <a:bodyPr/>
        <a:lstStyle/>
        <a:p>
          <a:endParaRPr lang="cs-CZ"/>
        </a:p>
      </dgm:t>
    </dgm:pt>
    <dgm:pt modelId="{F6FDFB94-F141-495C-8770-507E87A1C03B}" type="pres">
      <dgm:prSet presAssocID="{3F53EE91-EB74-4373-9182-DC1843852ECC}" presName="hierRoot2" presStyleCnt="0">
        <dgm:presLayoutVars>
          <dgm:hierBranch val="init"/>
        </dgm:presLayoutVars>
      </dgm:prSet>
      <dgm:spPr/>
    </dgm:pt>
    <dgm:pt modelId="{1B0099C6-E850-4896-AB3B-2026D76C5BA9}" type="pres">
      <dgm:prSet presAssocID="{3F53EE91-EB74-4373-9182-DC1843852ECC}" presName="rootComposite" presStyleCnt="0"/>
      <dgm:spPr/>
    </dgm:pt>
    <dgm:pt modelId="{1B7C0B00-E4C3-499C-9A59-154831EE1040}" type="pres">
      <dgm:prSet presAssocID="{3F53EE91-EB74-4373-9182-DC1843852ECC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F5EC0C9-62BD-4563-975D-EFC69BDA490D}" type="pres">
      <dgm:prSet presAssocID="{3F53EE91-EB74-4373-9182-DC1843852ECC}" presName="rootConnector" presStyleLbl="node2" presStyleIdx="0" presStyleCnt="4"/>
      <dgm:spPr/>
      <dgm:t>
        <a:bodyPr/>
        <a:lstStyle/>
        <a:p>
          <a:endParaRPr lang="cs-CZ"/>
        </a:p>
      </dgm:t>
    </dgm:pt>
    <dgm:pt modelId="{679C08C1-6B7D-491F-9902-5F5696E9A3DE}" type="pres">
      <dgm:prSet presAssocID="{3F53EE91-EB74-4373-9182-DC1843852ECC}" presName="hierChild4" presStyleCnt="0"/>
      <dgm:spPr/>
    </dgm:pt>
    <dgm:pt modelId="{9ECF8886-E7C7-445E-B8F6-B8CEE6219A7C}" type="pres">
      <dgm:prSet presAssocID="{3F53EE91-EB74-4373-9182-DC1843852ECC}" presName="hierChild5" presStyleCnt="0"/>
      <dgm:spPr/>
    </dgm:pt>
    <dgm:pt modelId="{D3CB3E3F-E063-40D1-A560-8A7D961564D2}" type="pres">
      <dgm:prSet presAssocID="{79767F25-EA15-41C0-AD95-FE83737D60FB}" presName="Name37" presStyleLbl="parChTrans1D2" presStyleIdx="1" presStyleCnt="4"/>
      <dgm:spPr/>
      <dgm:t>
        <a:bodyPr/>
        <a:lstStyle/>
        <a:p>
          <a:endParaRPr lang="cs-CZ"/>
        </a:p>
      </dgm:t>
    </dgm:pt>
    <dgm:pt modelId="{9352698F-52D8-48BD-AC68-6CF90A5EA405}" type="pres">
      <dgm:prSet presAssocID="{550191BB-5DD8-4250-846B-DCB2EF500291}" presName="hierRoot2" presStyleCnt="0">
        <dgm:presLayoutVars>
          <dgm:hierBranch/>
        </dgm:presLayoutVars>
      </dgm:prSet>
      <dgm:spPr/>
    </dgm:pt>
    <dgm:pt modelId="{E2A7C6E7-15A6-4FEC-AB49-A1297B9794A5}" type="pres">
      <dgm:prSet presAssocID="{550191BB-5DD8-4250-846B-DCB2EF500291}" presName="rootComposite" presStyleCnt="0"/>
      <dgm:spPr/>
    </dgm:pt>
    <dgm:pt modelId="{CC355EAD-70E8-4860-BADC-12692C2F7AC6}" type="pres">
      <dgm:prSet presAssocID="{550191BB-5DD8-4250-846B-DCB2EF500291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44C88F7-D088-4616-9884-A90EFC635E30}" type="pres">
      <dgm:prSet presAssocID="{550191BB-5DD8-4250-846B-DCB2EF500291}" presName="rootConnector" presStyleLbl="node2" presStyleIdx="1" presStyleCnt="4"/>
      <dgm:spPr/>
      <dgm:t>
        <a:bodyPr/>
        <a:lstStyle/>
        <a:p>
          <a:endParaRPr lang="cs-CZ"/>
        </a:p>
      </dgm:t>
    </dgm:pt>
    <dgm:pt modelId="{833CEC15-D0DA-49C5-B217-742CA6776C50}" type="pres">
      <dgm:prSet presAssocID="{550191BB-5DD8-4250-846B-DCB2EF500291}" presName="hierChild4" presStyleCnt="0"/>
      <dgm:spPr/>
    </dgm:pt>
    <dgm:pt modelId="{7650147F-6E6F-4250-8ED3-BDBA1C611FBF}" type="pres">
      <dgm:prSet presAssocID="{0ECE1206-B14B-4604-ABF4-708D45311D79}" presName="Name35" presStyleLbl="parChTrans1D3" presStyleIdx="0" presStyleCnt="5"/>
      <dgm:spPr/>
      <dgm:t>
        <a:bodyPr/>
        <a:lstStyle/>
        <a:p>
          <a:endParaRPr lang="cs-CZ"/>
        </a:p>
      </dgm:t>
    </dgm:pt>
    <dgm:pt modelId="{94A49384-6A84-417F-87AD-BF487457878F}" type="pres">
      <dgm:prSet presAssocID="{36F3E19B-6355-4187-92AE-3D6730E1B032}" presName="hierRoot2" presStyleCnt="0">
        <dgm:presLayoutVars>
          <dgm:hierBranch val="init"/>
        </dgm:presLayoutVars>
      </dgm:prSet>
      <dgm:spPr/>
    </dgm:pt>
    <dgm:pt modelId="{C7F8E470-3918-4360-BACF-EB1B5C8E1077}" type="pres">
      <dgm:prSet presAssocID="{36F3E19B-6355-4187-92AE-3D6730E1B032}" presName="rootComposite" presStyleCnt="0"/>
      <dgm:spPr/>
    </dgm:pt>
    <dgm:pt modelId="{308A6129-8BE4-47AF-8900-532A92CD11E9}" type="pres">
      <dgm:prSet presAssocID="{36F3E19B-6355-4187-92AE-3D6730E1B032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ECE0FEE-0D0B-4466-A1ED-3C142101FD8F}" type="pres">
      <dgm:prSet presAssocID="{36F3E19B-6355-4187-92AE-3D6730E1B032}" presName="rootConnector" presStyleLbl="node3" presStyleIdx="0" presStyleCnt="5"/>
      <dgm:spPr/>
      <dgm:t>
        <a:bodyPr/>
        <a:lstStyle/>
        <a:p>
          <a:endParaRPr lang="cs-CZ"/>
        </a:p>
      </dgm:t>
    </dgm:pt>
    <dgm:pt modelId="{88B36BAF-2195-4EA6-8A09-9217E30FC3D3}" type="pres">
      <dgm:prSet presAssocID="{36F3E19B-6355-4187-92AE-3D6730E1B032}" presName="hierChild4" presStyleCnt="0"/>
      <dgm:spPr/>
    </dgm:pt>
    <dgm:pt modelId="{742EF2ED-0F86-41A1-9BFF-D1B99B97FA5F}" type="pres">
      <dgm:prSet presAssocID="{36F3E19B-6355-4187-92AE-3D6730E1B032}" presName="hierChild5" presStyleCnt="0"/>
      <dgm:spPr/>
    </dgm:pt>
    <dgm:pt modelId="{419EAE83-1ED2-4AC3-8404-F8CBA3D7E292}" type="pres">
      <dgm:prSet presAssocID="{B1B3F6AE-15F4-4848-9B3B-43CC4AC33FA4}" presName="Name35" presStyleLbl="parChTrans1D3" presStyleIdx="1" presStyleCnt="5"/>
      <dgm:spPr/>
      <dgm:t>
        <a:bodyPr/>
        <a:lstStyle/>
        <a:p>
          <a:endParaRPr lang="cs-CZ"/>
        </a:p>
      </dgm:t>
    </dgm:pt>
    <dgm:pt modelId="{BA6A4BB6-56D7-42EE-84ED-8F57A2538F7A}" type="pres">
      <dgm:prSet presAssocID="{2C3B4187-38A7-40DB-B9E9-46C067CDD73F}" presName="hierRoot2" presStyleCnt="0">
        <dgm:presLayoutVars>
          <dgm:hierBranch val="init"/>
        </dgm:presLayoutVars>
      </dgm:prSet>
      <dgm:spPr/>
    </dgm:pt>
    <dgm:pt modelId="{282A9C4C-83D6-458D-BC07-FFE87998EAB2}" type="pres">
      <dgm:prSet presAssocID="{2C3B4187-38A7-40DB-B9E9-46C067CDD73F}" presName="rootComposite" presStyleCnt="0"/>
      <dgm:spPr/>
    </dgm:pt>
    <dgm:pt modelId="{1FD73256-325D-4EE2-8888-8A22A8BE63D5}" type="pres">
      <dgm:prSet presAssocID="{2C3B4187-38A7-40DB-B9E9-46C067CDD73F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5F1953C-D0B2-4805-9925-E97769A2EBB7}" type="pres">
      <dgm:prSet presAssocID="{2C3B4187-38A7-40DB-B9E9-46C067CDD73F}" presName="rootConnector" presStyleLbl="node3" presStyleIdx="1" presStyleCnt="5"/>
      <dgm:spPr/>
      <dgm:t>
        <a:bodyPr/>
        <a:lstStyle/>
        <a:p>
          <a:endParaRPr lang="cs-CZ"/>
        </a:p>
      </dgm:t>
    </dgm:pt>
    <dgm:pt modelId="{AAFFB467-F099-4396-B70D-14E89BBF005C}" type="pres">
      <dgm:prSet presAssocID="{2C3B4187-38A7-40DB-B9E9-46C067CDD73F}" presName="hierChild4" presStyleCnt="0"/>
      <dgm:spPr/>
    </dgm:pt>
    <dgm:pt modelId="{E5610B3F-A963-4444-8AC4-4899258C119F}" type="pres">
      <dgm:prSet presAssocID="{2C3B4187-38A7-40DB-B9E9-46C067CDD73F}" presName="hierChild5" presStyleCnt="0"/>
      <dgm:spPr/>
    </dgm:pt>
    <dgm:pt modelId="{C8479191-BE57-471E-88ED-4B47AFA31A9F}" type="pres">
      <dgm:prSet presAssocID="{550191BB-5DD8-4250-846B-DCB2EF500291}" presName="hierChild5" presStyleCnt="0"/>
      <dgm:spPr/>
    </dgm:pt>
    <dgm:pt modelId="{8C659A81-3B79-4872-9BAB-0724C9DBF7AC}" type="pres">
      <dgm:prSet presAssocID="{038C4613-2ADE-40E5-80A9-9972F1313A81}" presName="Name37" presStyleLbl="parChTrans1D2" presStyleIdx="2" presStyleCnt="4"/>
      <dgm:spPr/>
      <dgm:t>
        <a:bodyPr/>
        <a:lstStyle/>
        <a:p>
          <a:endParaRPr lang="cs-CZ"/>
        </a:p>
      </dgm:t>
    </dgm:pt>
    <dgm:pt modelId="{B83A8F80-D734-40E3-826C-603681FB8A5C}" type="pres">
      <dgm:prSet presAssocID="{1E63601D-8BF6-4EBB-BC43-23940E6D5B6F}" presName="hierRoot2" presStyleCnt="0">
        <dgm:presLayoutVars>
          <dgm:hierBranch val="init"/>
        </dgm:presLayoutVars>
      </dgm:prSet>
      <dgm:spPr/>
    </dgm:pt>
    <dgm:pt modelId="{07DE87A1-70A5-4215-87C0-3C2F20D32C0C}" type="pres">
      <dgm:prSet presAssocID="{1E63601D-8BF6-4EBB-BC43-23940E6D5B6F}" presName="rootComposite" presStyleCnt="0"/>
      <dgm:spPr/>
    </dgm:pt>
    <dgm:pt modelId="{D79CDB9D-649F-4FDD-A8EC-777609B79F16}" type="pres">
      <dgm:prSet presAssocID="{1E63601D-8BF6-4EBB-BC43-23940E6D5B6F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C0ECB53-2E50-44D2-84CA-88715BAE1546}" type="pres">
      <dgm:prSet presAssocID="{1E63601D-8BF6-4EBB-BC43-23940E6D5B6F}" presName="rootConnector" presStyleLbl="node2" presStyleIdx="2" presStyleCnt="4"/>
      <dgm:spPr/>
      <dgm:t>
        <a:bodyPr/>
        <a:lstStyle/>
        <a:p>
          <a:endParaRPr lang="cs-CZ"/>
        </a:p>
      </dgm:t>
    </dgm:pt>
    <dgm:pt modelId="{558C21EF-7746-43A1-8E0F-DD120DBFAEF8}" type="pres">
      <dgm:prSet presAssocID="{1E63601D-8BF6-4EBB-BC43-23940E6D5B6F}" presName="hierChild4" presStyleCnt="0"/>
      <dgm:spPr/>
    </dgm:pt>
    <dgm:pt modelId="{69138B45-FCA4-4E7E-9945-FC01B91A4AE1}" type="pres">
      <dgm:prSet presAssocID="{1E63601D-8BF6-4EBB-BC43-23940E6D5B6F}" presName="hierChild5" presStyleCnt="0"/>
      <dgm:spPr/>
    </dgm:pt>
    <dgm:pt modelId="{5832A7FF-20B8-46DE-92E2-3E2D691ECC95}" type="pres">
      <dgm:prSet presAssocID="{6791E0D4-ABA2-45FB-B667-0B95D0BCD40B}" presName="Name37" presStyleLbl="parChTrans1D2" presStyleIdx="3" presStyleCnt="4"/>
      <dgm:spPr/>
      <dgm:t>
        <a:bodyPr/>
        <a:lstStyle/>
        <a:p>
          <a:endParaRPr lang="cs-CZ"/>
        </a:p>
      </dgm:t>
    </dgm:pt>
    <dgm:pt modelId="{D124E5D7-493A-4BDD-B260-B9D4E91D5A2D}" type="pres">
      <dgm:prSet presAssocID="{8F04060B-79C4-4278-93D3-F7586AB168F6}" presName="hierRoot2" presStyleCnt="0">
        <dgm:presLayoutVars>
          <dgm:hierBranch/>
        </dgm:presLayoutVars>
      </dgm:prSet>
      <dgm:spPr/>
    </dgm:pt>
    <dgm:pt modelId="{095E56D8-7FF7-4D6E-A204-E2A2DD7439A4}" type="pres">
      <dgm:prSet presAssocID="{8F04060B-79C4-4278-93D3-F7586AB168F6}" presName="rootComposite" presStyleCnt="0"/>
      <dgm:spPr/>
    </dgm:pt>
    <dgm:pt modelId="{901723C6-A677-4B93-8646-44FA80489741}" type="pres">
      <dgm:prSet presAssocID="{8F04060B-79C4-4278-93D3-F7586AB168F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75A5B70-DEA3-465F-B1C7-C68821A37ACF}" type="pres">
      <dgm:prSet presAssocID="{8F04060B-79C4-4278-93D3-F7586AB168F6}" presName="rootConnector" presStyleLbl="node2" presStyleIdx="3" presStyleCnt="4"/>
      <dgm:spPr/>
      <dgm:t>
        <a:bodyPr/>
        <a:lstStyle/>
        <a:p>
          <a:endParaRPr lang="cs-CZ"/>
        </a:p>
      </dgm:t>
    </dgm:pt>
    <dgm:pt modelId="{AD441DCC-AD2F-475B-BD71-B1E2AD38EFD2}" type="pres">
      <dgm:prSet presAssocID="{8F04060B-79C4-4278-93D3-F7586AB168F6}" presName="hierChild4" presStyleCnt="0"/>
      <dgm:spPr/>
    </dgm:pt>
    <dgm:pt modelId="{B0B0F4B9-6617-4FFA-95A9-4BCB56BA27B1}" type="pres">
      <dgm:prSet presAssocID="{D25F8635-3D93-4FC5-93C9-4D3AA741B38E}" presName="Name35" presStyleLbl="parChTrans1D3" presStyleIdx="2" presStyleCnt="5"/>
      <dgm:spPr/>
      <dgm:t>
        <a:bodyPr/>
        <a:lstStyle/>
        <a:p>
          <a:endParaRPr lang="cs-CZ"/>
        </a:p>
      </dgm:t>
    </dgm:pt>
    <dgm:pt modelId="{0524D166-C171-4038-9EDA-9070997D9331}" type="pres">
      <dgm:prSet presAssocID="{1FE61B1A-D9E4-480D-AA9B-E26A984739B4}" presName="hierRoot2" presStyleCnt="0">
        <dgm:presLayoutVars>
          <dgm:hierBranch val="init"/>
        </dgm:presLayoutVars>
      </dgm:prSet>
      <dgm:spPr/>
    </dgm:pt>
    <dgm:pt modelId="{435223AD-14B5-4281-B92E-A3E26F128900}" type="pres">
      <dgm:prSet presAssocID="{1FE61B1A-D9E4-480D-AA9B-E26A984739B4}" presName="rootComposite" presStyleCnt="0"/>
      <dgm:spPr/>
    </dgm:pt>
    <dgm:pt modelId="{FDF1AB72-C53C-4966-ABD0-BA755BE7EE2B}" type="pres">
      <dgm:prSet presAssocID="{1FE61B1A-D9E4-480D-AA9B-E26A984739B4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F0895C0-8003-4DB9-B9B1-CCA4DDFE6722}" type="pres">
      <dgm:prSet presAssocID="{1FE61B1A-D9E4-480D-AA9B-E26A984739B4}" presName="rootConnector" presStyleLbl="node3" presStyleIdx="2" presStyleCnt="5"/>
      <dgm:spPr/>
      <dgm:t>
        <a:bodyPr/>
        <a:lstStyle/>
        <a:p>
          <a:endParaRPr lang="cs-CZ"/>
        </a:p>
      </dgm:t>
    </dgm:pt>
    <dgm:pt modelId="{33B5115F-7201-4F65-A6EB-B0AEA2535443}" type="pres">
      <dgm:prSet presAssocID="{1FE61B1A-D9E4-480D-AA9B-E26A984739B4}" presName="hierChild4" presStyleCnt="0"/>
      <dgm:spPr/>
    </dgm:pt>
    <dgm:pt modelId="{71B19CE1-0C97-4703-875B-FE2BAC4F31CA}" type="pres">
      <dgm:prSet presAssocID="{1FE61B1A-D9E4-480D-AA9B-E26A984739B4}" presName="hierChild5" presStyleCnt="0"/>
      <dgm:spPr/>
    </dgm:pt>
    <dgm:pt modelId="{404485F7-F42E-4AE6-A0FC-0D1E53778CD7}" type="pres">
      <dgm:prSet presAssocID="{443EBFB2-7C1B-46B6-9426-C0EA61B1B313}" presName="Name35" presStyleLbl="parChTrans1D3" presStyleIdx="3" presStyleCnt="5"/>
      <dgm:spPr/>
      <dgm:t>
        <a:bodyPr/>
        <a:lstStyle/>
        <a:p>
          <a:endParaRPr lang="cs-CZ"/>
        </a:p>
      </dgm:t>
    </dgm:pt>
    <dgm:pt modelId="{8A52B25C-EE39-48C1-90E2-B329881A52AC}" type="pres">
      <dgm:prSet presAssocID="{3236B89E-8597-4E5E-94D6-A2849D484C17}" presName="hierRoot2" presStyleCnt="0">
        <dgm:presLayoutVars>
          <dgm:hierBranch val="init"/>
        </dgm:presLayoutVars>
      </dgm:prSet>
      <dgm:spPr/>
    </dgm:pt>
    <dgm:pt modelId="{0AF6FC38-5351-429E-BBC3-4A2B09CA01D4}" type="pres">
      <dgm:prSet presAssocID="{3236B89E-8597-4E5E-94D6-A2849D484C17}" presName="rootComposite" presStyleCnt="0"/>
      <dgm:spPr/>
    </dgm:pt>
    <dgm:pt modelId="{205F1898-8C08-4F6A-9A11-39BBDE99B88B}" type="pres">
      <dgm:prSet presAssocID="{3236B89E-8597-4E5E-94D6-A2849D484C17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2ED0740-B8DC-499C-B040-78995CB7D2BC}" type="pres">
      <dgm:prSet presAssocID="{3236B89E-8597-4E5E-94D6-A2849D484C17}" presName="rootConnector" presStyleLbl="node3" presStyleIdx="3" presStyleCnt="5"/>
      <dgm:spPr/>
      <dgm:t>
        <a:bodyPr/>
        <a:lstStyle/>
        <a:p>
          <a:endParaRPr lang="cs-CZ"/>
        </a:p>
      </dgm:t>
    </dgm:pt>
    <dgm:pt modelId="{C4AE12FA-8BC8-46D5-86A3-9A8D43108BF8}" type="pres">
      <dgm:prSet presAssocID="{3236B89E-8597-4E5E-94D6-A2849D484C17}" presName="hierChild4" presStyleCnt="0"/>
      <dgm:spPr/>
    </dgm:pt>
    <dgm:pt modelId="{E52362CF-2E5B-466D-B5B0-9C3EB436A866}" type="pres">
      <dgm:prSet presAssocID="{3236B89E-8597-4E5E-94D6-A2849D484C17}" presName="hierChild5" presStyleCnt="0"/>
      <dgm:spPr/>
    </dgm:pt>
    <dgm:pt modelId="{6B609B35-F5DA-4E2D-975A-F1748AFAA8ED}" type="pres">
      <dgm:prSet presAssocID="{8692BA76-A5A1-48FD-BAFF-F380389DBBE7}" presName="Name35" presStyleLbl="parChTrans1D3" presStyleIdx="4" presStyleCnt="5"/>
      <dgm:spPr/>
      <dgm:t>
        <a:bodyPr/>
        <a:lstStyle/>
        <a:p>
          <a:endParaRPr lang="cs-CZ"/>
        </a:p>
      </dgm:t>
    </dgm:pt>
    <dgm:pt modelId="{07A55A2E-4EB6-4C6D-AA92-1D4EAEBEE050}" type="pres">
      <dgm:prSet presAssocID="{EAA457EB-EAD6-419F-8EA3-8C98E274A5FE}" presName="hierRoot2" presStyleCnt="0">
        <dgm:presLayoutVars>
          <dgm:hierBranch val="init"/>
        </dgm:presLayoutVars>
      </dgm:prSet>
      <dgm:spPr/>
    </dgm:pt>
    <dgm:pt modelId="{160DA8DD-215C-49E2-8D2F-DB0FE10247C6}" type="pres">
      <dgm:prSet presAssocID="{EAA457EB-EAD6-419F-8EA3-8C98E274A5FE}" presName="rootComposite" presStyleCnt="0"/>
      <dgm:spPr/>
    </dgm:pt>
    <dgm:pt modelId="{8269DBC8-C7B4-4D2C-8DEB-999CDC29BB1D}" type="pres">
      <dgm:prSet presAssocID="{EAA457EB-EAD6-419F-8EA3-8C98E274A5FE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8ABF9CDB-0281-4DA1-B996-440BEF005BFC}" type="pres">
      <dgm:prSet presAssocID="{EAA457EB-EAD6-419F-8EA3-8C98E274A5FE}" presName="rootConnector" presStyleLbl="node3" presStyleIdx="4" presStyleCnt="5"/>
      <dgm:spPr/>
      <dgm:t>
        <a:bodyPr/>
        <a:lstStyle/>
        <a:p>
          <a:endParaRPr lang="cs-CZ"/>
        </a:p>
      </dgm:t>
    </dgm:pt>
    <dgm:pt modelId="{7816AA11-46DF-4BE2-814A-7EF30867BD06}" type="pres">
      <dgm:prSet presAssocID="{EAA457EB-EAD6-419F-8EA3-8C98E274A5FE}" presName="hierChild4" presStyleCnt="0"/>
      <dgm:spPr/>
    </dgm:pt>
    <dgm:pt modelId="{E74B9039-0C1F-49C4-9D11-69AD40085E7C}" type="pres">
      <dgm:prSet presAssocID="{EAA457EB-EAD6-419F-8EA3-8C98E274A5FE}" presName="hierChild5" presStyleCnt="0"/>
      <dgm:spPr/>
    </dgm:pt>
    <dgm:pt modelId="{E44DBCDF-DAC8-4618-A783-73A0943439CA}" type="pres">
      <dgm:prSet presAssocID="{8F04060B-79C4-4278-93D3-F7586AB168F6}" presName="hierChild5" presStyleCnt="0"/>
      <dgm:spPr/>
    </dgm:pt>
    <dgm:pt modelId="{3617229C-D2E8-49A1-8997-3E08523B03C2}" type="pres">
      <dgm:prSet presAssocID="{5AB39409-825C-4420-BDAB-E6C64EFB14C1}" presName="hierChild3" presStyleCnt="0"/>
      <dgm:spPr/>
    </dgm:pt>
  </dgm:ptLst>
  <dgm:cxnLst>
    <dgm:cxn modelId="{184F5BC4-1C03-4290-AA6D-95CA72B1F80E}" type="presOf" srcId="{2C3B4187-38A7-40DB-B9E9-46C067CDD73F}" destId="{1FD73256-325D-4EE2-8888-8A22A8BE63D5}" srcOrd="0" destOrd="0" presId="urn:microsoft.com/office/officeart/2005/8/layout/orgChart1"/>
    <dgm:cxn modelId="{40ACB0CA-EC83-4B0A-A4A3-882039559B4A}" srcId="{550191BB-5DD8-4250-846B-DCB2EF500291}" destId="{36F3E19B-6355-4187-92AE-3D6730E1B032}" srcOrd="0" destOrd="0" parTransId="{0ECE1206-B14B-4604-ABF4-708D45311D79}" sibTransId="{D8F0339E-D36D-4D3D-9532-A7064806F588}"/>
    <dgm:cxn modelId="{5765806A-D0DE-4B67-A64F-EBEFF21B82BA}" type="presOf" srcId="{3236B89E-8597-4E5E-94D6-A2849D484C17}" destId="{52ED0740-B8DC-499C-B040-78995CB7D2BC}" srcOrd="1" destOrd="0" presId="urn:microsoft.com/office/officeart/2005/8/layout/orgChart1"/>
    <dgm:cxn modelId="{7D99DCB7-3097-4398-B589-6B277B6772F3}" srcId="{5AB39409-825C-4420-BDAB-E6C64EFB14C1}" destId="{8F04060B-79C4-4278-93D3-F7586AB168F6}" srcOrd="3" destOrd="0" parTransId="{6791E0D4-ABA2-45FB-B667-0B95D0BCD40B}" sibTransId="{DB25492A-DCE3-4111-992B-4E233E34F25A}"/>
    <dgm:cxn modelId="{7303451C-6B76-421B-962E-FAA255C46BC4}" srcId="{4C65B929-347D-41A2-A6D7-543B1AECA96F}" destId="{5AB39409-825C-4420-BDAB-E6C64EFB14C1}" srcOrd="0" destOrd="0" parTransId="{A117AFBC-88EC-41D3-96B4-BB9FDDBD2E7A}" sibTransId="{8726834D-142A-458F-9901-241B13D95DBC}"/>
    <dgm:cxn modelId="{90BBDD6E-1555-4149-870F-65D46CABAF4B}" type="presOf" srcId="{2C3B4187-38A7-40DB-B9E9-46C067CDD73F}" destId="{F5F1953C-D0B2-4805-9925-E97769A2EBB7}" srcOrd="1" destOrd="0" presId="urn:microsoft.com/office/officeart/2005/8/layout/orgChart1"/>
    <dgm:cxn modelId="{00E8897B-9649-4474-A2A2-87B7E5C4EE6E}" type="presOf" srcId="{5AB39409-825C-4420-BDAB-E6C64EFB14C1}" destId="{B635633A-A461-4EE6-8D58-673EA13F9676}" srcOrd="1" destOrd="0" presId="urn:microsoft.com/office/officeart/2005/8/layout/orgChart1"/>
    <dgm:cxn modelId="{C7D5893F-4EEB-4526-8EFA-89702463E40A}" srcId="{550191BB-5DD8-4250-846B-DCB2EF500291}" destId="{2C3B4187-38A7-40DB-B9E9-46C067CDD73F}" srcOrd="1" destOrd="0" parTransId="{B1B3F6AE-15F4-4848-9B3B-43CC4AC33FA4}" sibTransId="{12C9B02C-0BD9-488F-81EB-96D6A821EF36}"/>
    <dgm:cxn modelId="{64E853D6-05E5-43B8-B058-8B7C3CCFD431}" type="presOf" srcId="{D25F8635-3D93-4FC5-93C9-4D3AA741B38E}" destId="{B0B0F4B9-6617-4FFA-95A9-4BCB56BA27B1}" srcOrd="0" destOrd="0" presId="urn:microsoft.com/office/officeart/2005/8/layout/orgChart1"/>
    <dgm:cxn modelId="{6B4AEE0D-D242-4234-B5A3-E45C73F05836}" type="presOf" srcId="{79767F25-EA15-41C0-AD95-FE83737D60FB}" destId="{D3CB3E3F-E063-40D1-A560-8A7D961564D2}" srcOrd="0" destOrd="0" presId="urn:microsoft.com/office/officeart/2005/8/layout/orgChart1"/>
    <dgm:cxn modelId="{92683640-A448-4264-9A95-4F423EA8C69B}" type="presOf" srcId="{8F04060B-79C4-4278-93D3-F7586AB168F6}" destId="{901723C6-A677-4B93-8646-44FA80489741}" srcOrd="0" destOrd="0" presId="urn:microsoft.com/office/officeart/2005/8/layout/orgChart1"/>
    <dgm:cxn modelId="{330451A6-2EE0-462C-AC9B-7C168F111332}" type="presOf" srcId="{8692BA76-A5A1-48FD-BAFF-F380389DBBE7}" destId="{6B609B35-F5DA-4E2D-975A-F1748AFAA8ED}" srcOrd="0" destOrd="0" presId="urn:microsoft.com/office/officeart/2005/8/layout/orgChart1"/>
    <dgm:cxn modelId="{E02AAF67-56E4-4A64-87F9-CABF3364B4B0}" srcId="{8F04060B-79C4-4278-93D3-F7586AB168F6}" destId="{1FE61B1A-D9E4-480D-AA9B-E26A984739B4}" srcOrd="0" destOrd="0" parTransId="{D25F8635-3D93-4FC5-93C9-4D3AA741B38E}" sibTransId="{8D21A61D-DDBE-4818-868A-D98022896AF6}"/>
    <dgm:cxn modelId="{190397F8-7F28-4ACA-B050-2410266EC8A6}" srcId="{8F04060B-79C4-4278-93D3-F7586AB168F6}" destId="{3236B89E-8597-4E5E-94D6-A2849D484C17}" srcOrd="1" destOrd="0" parTransId="{443EBFB2-7C1B-46B6-9426-C0EA61B1B313}" sibTransId="{5646CAEB-9C5C-4C9A-AC2F-03D89CB79828}"/>
    <dgm:cxn modelId="{3635AB71-8054-49D4-ABD7-45EC87FA466A}" type="presOf" srcId="{1FE61B1A-D9E4-480D-AA9B-E26A984739B4}" destId="{FDF1AB72-C53C-4966-ABD0-BA755BE7EE2B}" srcOrd="0" destOrd="0" presId="urn:microsoft.com/office/officeart/2005/8/layout/orgChart1"/>
    <dgm:cxn modelId="{062BE111-1CFF-4AA5-9C4D-97FC21ADB57D}" type="presOf" srcId="{038C4613-2ADE-40E5-80A9-9972F1313A81}" destId="{8C659A81-3B79-4872-9BAB-0724C9DBF7AC}" srcOrd="0" destOrd="0" presId="urn:microsoft.com/office/officeart/2005/8/layout/orgChart1"/>
    <dgm:cxn modelId="{AA918B49-35C7-400B-ADFF-CD1413C0DA41}" type="presOf" srcId="{1E63601D-8BF6-4EBB-BC43-23940E6D5B6F}" destId="{D79CDB9D-649F-4FDD-A8EC-777609B79F16}" srcOrd="0" destOrd="0" presId="urn:microsoft.com/office/officeart/2005/8/layout/orgChart1"/>
    <dgm:cxn modelId="{2A8462B7-4932-409D-B6DE-74B92AB8791B}" type="presOf" srcId="{3F53EE91-EB74-4373-9182-DC1843852ECC}" destId="{AF5EC0C9-62BD-4563-975D-EFC69BDA490D}" srcOrd="1" destOrd="0" presId="urn:microsoft.com/office/officeart/2005/8/layout/orgChart1"/>
    <dgm:cxn modelId="{23208461-5D64-478C-AA15-6F37ED263283}" type="presOf" srcId="{6791E0D4-ABA2-45FB-B667-0B95D0BCD40B}" destId="{5832A7FF-20B8-46DE-92E2-3E2D691ECC95}" srcOrd="0" destOrd="0" presId="urn:microsoft.com/office/officeart/2005/8/layout/orgChart1"/>
    <dgm:cxn modelId="{09C03303-6723-47B2-B07E-E7FA7F07F70E}" type="presOf" srcId="{1E63601D-8BF6-4EBB-BC43-23940E6D5B6F}" destId="{9C0ECB53-2E50-44D2-84CA-88715BAE1546}" srcOrd="1" destOrd="0" presId="urn:microsoft.com/office/officeart/2005/8/layout/orgChart1"/>
    <dgm:cxn modelId="{8CE613F4-2757-465E-8E3A-1983D9920A73}" type="presOf" srcId="{4C65B929-347D-41A2-A6D7-543B1AECA96F}" destId="{4B319691-9665-47BF-883F-A7F8D88BD3FE}" srcOrd="0" destOrd="0" presId="urn:microsoft.com/office/officeart/2005/8/layout/orgChart1"/>
    <dgm:cxn modelId="{9E917B49-E74D-497E-9DE0-6714799FE7BB}" type="presOf" srcId="{550191BB-5DD8-4250-846B-DCB2EF500291}" destId="{CC355EAD-70E8-4860-BADC-12692C2F7AC6}" srcOrd="0" destOrd="0" presId="urn:microsoft.com/office/officeart/2005/8/layout/orgChart1"/>
    <dgm:cxn modelId="{16CEFCA9-FE31-4D2D-BAE2-7C09356A7EFD}" type="presOf" srcId="{36F3E19B-6355-4187-92AE-3D6730E1B032}" destId="{FECE0FEE-0D0B-4466-A1ED-3C142101FD8F}" srcOrd="1" destOrd="0" presId="urn:microsoft.com/office/officeart/2005/8/layout/orgChart1"/>
    <dgm:cxn modelId="{DED5DD45-235A-4B3B-890C-10E31E090AEC}" srcId="{5AB39409-825C-4420-BDAB-E6C64EFB14C1}" destId="{550191BB-5DD8-4250-846B-DCB2EF500291}" srcOrd="1" destOrd="0" parTransId="{79767F25-EA15-41C0-AD95-FE83737D60FB}" sibTransId="{B8537850-E228-40CE-8343-1FC3E98AC691}"/>
    <dgm:cxn modelId="{0C1D8F21-E3C8-46B9-A6FC-6C78E33DE98A}" srcId="{5AB39409-825C-4420-BDAB-E6C64EFB14C1}" destId="{3F53EE91-EB74-4373-9182-DC1843852ECC}" srcOrd="0" destOrd="0" parTransId="{23BFCAE6-F3A8-4D3F-A5F2-B48DFE26033D}" sibTransId="{9AAD8664-5EEC-4E1C-980A-888847B4C015}"/>
    <dgm:cxn modelId="{180B83A9-FA92-4E69-A844-F8729DBEFFC7}" type="presOf" srcId="{3F53EE91-EB74-4373-9182-DC1843852ECC}" destId="{1B7C0B00-E4C3-499C-9A59-154831EE1040}" srcOrd="0" destOrd="0" presId="urn:microsoft.com/office/officeart/2005/8/layout/orgChart1"/>
    <dgm:cxn modelId="{8372E7DE-54B4-49EA-ADD1-F0ACE60D5142}" type="presOf" srcId="{443EBFB2-7C1B-46B6-9426-C0EA61B1B313}" destId="{404485F7-F42E-4AE6-A0FC-0D1E53778CD7}" srcOrd="0" destOrd="0" presId="urn:microsoft.com/office/officeart/2005/8/layout/orgChart1"/>
    <dgm:cxn modelId="{F4F0F7E6-10CA-405E-973A-7200E8537C74}" type="presOf" srcId="{5AB39409-825C-4420-BDAB-E6C64EFB14C1}" destId="{22A453A4-7470-48DF-AF75-8B3A5ABD3E16}" srcOrd="0" destOrd="0" presId="urn:microsoft.com/office/officeart/2005/8/layout/orgChart1"/>
    <dgm:cxn modelId="{38B7E655-17B3-48AA-ADBD-AB3FC3B7F676}" type="presOf" srcId="{B1B3F6AE-15F4-4848-9B3B-43CC4AC33FA4}" destId="{419EAE83-1ED2-4AC3-8404-F8CBA3D7E292}" srcOrd="0" destOrd="0" presId="urn:microsoft.com/office/officeart/2005/8/layout/orgChart1"/>
    <dgm:cxn modelId="{5D9D3001-9E16-4FD1-BBAE-FDD7625BEAB3}" type="presOf" srcId="{1FE61B1A-D9E4-480D-AA9B-E26A984739B4}" destId="{CF0895C0-8003-4DB9-B9B1-CCA4DDFE6722}" srcOrd="1" destOrd="0" presId="urn:microsoft.com/office/officeart/2005/8/layout/orgChart1"/>
    <dgm:cxn modelId="{BC2EF8C5-F757-4C52-8C55-629D8301A39C}" srcId="{8F04060B-79C4-4278-93D3-F7586AB168F6}" destId="{EAA457EB-EAD6-419F-8EA3-8C98E274A5FE}" srcOrd="2" destOrd="0" parTransId="{8692BA76-A5A1-48FD-BAFF-F380389DBBE7}" sibTransId="{16C64698-8E60-4A79-846B-4477E3E5056E}"/>
    <dgm:cxn modelId="{551D27A7-55D9-40DE-9EFB-29AD6AB049E0}" srcId="{5AB39409-825C-4420-BDAB-E6C64EFB14C1}" destId="{1E63601D-8BF6-4EBB-BC43-23940E6D5B6F}" srcOrd="2" destOrd="0" parTransId="{038C4613-2ADE-40E5-80A9-9972F1313A81}" sibTransId="{39B176C8-837C-4A09-B0C1-9CAD7C97B538}"/>
    <dgm:cxn modelId="{8204DB69-3350-4688-AA1A-4E86D6CD90BF}" type="presOf" srcId="{23BFCAE6-F3A8-4D3F-A5F2-B48DFE26033D}" destId="{F7A809A4-1033-4AEA-B313-868FC705C35C}" srcOrd="0" destOrd="0" presId="urn:microsoft.com/office/officeart/2005/8/layout/orgChart1"/>
    <dgm:cxn modelId="{B2F47A20-AF93-4677-82C6-BEC8D8F9F11C}" type="presOf" srcId="{36F3E19B-6355-4187-92AE-3D6730E1B032}" destId="{308A6129-8BE4-47AF-8900-532A92CD11E9}" srcOrd="0" destOrd="0" presId="urn:microsoft.com/office/officeart/2005/8/layout/orgChart1"/>
    <dgm:cxn modelId="{35CA9032-1196-4C99-8DA8-F262BFD6DB88}" type="presOf" srcId="{550191BB-5DD8-4250-846B-DCB2EF500291}" destId="{144C88F7-D088-4616-9884-A90EFC635E30}" srcOrd="1" destOrd="0" presId="urn:microsoft.com/office/officeart/2005/8/layout/orgChart1"/>
    <dgm:cxn modelId="{8D261987-6E3F-4CA6-B80A-B20B97751E68}" type="presOf" srcId="{0ECE1206-B14B-4604-ABF4-708D45311D79}" destId="{7650147F-6E6F-4250-8ED3-BDBA1C611FBF}" srcOrd="0" destOrd="0" presId="urn:microsoft.com/office/officeart/2005/8/layout/orgChart1"/>
    <dgm:cxn modelId="{6E0E1640-DC05-4461-8344-2141C9EF5C66}" type="presOf" srcId="{8F04060B-79C4-4278-93D3-F7586AB168F6}" destId="{175A5B70-DEA3-465F-B1C7-C68821A37ACF}" srcOrd="1" destOrd="0" presId="urn:microsoft.com/office/officeart/2005/8/layout/orgChart1"/>
    <dgm:cxn modelId="{3690FFF1-85C6-460B-9FDA-165504EEDEC3}" type="presOf" srcId="{EAA457EB-EAD6-419F-8EA3-8C98E274A5FE}" destId="{8269DBC8-C7B4-4D2C-8DEB-999CDC29BB1D}" srcOrd="0" destOrd="0" presId="urn:microsoft.com/office/officeart/2005/8/layout/orgChart1"/>
    <dgm:cxn modelId="{EB07CDE3-5376-4D95-A9FA-A5EEE6066197}" type="presOf" srcId="{3236B89E-8597-4E5E-94D6-A2849D484C17}" destId="{205F1898-8C08-4F6A-9A11-39BBDE99B88B}" srcOrd="0" destOrd="0" presId="urn:microsoft.com/office/officeart/2005/8/layout/orgChart1"/>
    <dgm:cxn modelId="{DADCF54E-5085-49B9-BF2F-B736AA0C1375}" type="presOf" srcId="{EAA457EB-EAD6-419F-8EA3-8C98E274A5FE}" destId="{8ABF9CDB-0281-4DA1-B996-440BEF005BFC}" srcOrd="1" destOrd="0" presId="urn:microsoft.com/office/officeart/2005/8/layout/orgChart1"/>
    <dgm:cxn modelId="{CDCECCB2-5422-41C7-A717-16D1781891AF}" type="presParOf" srcId="{4B319691-9665-47BF-883F-A7F8D88BD3FE}" destId="{1B8C9117-E6C7-468B-B871-AE3A81DEF430}" srcOrd="0" destOrd="0" presId="urn:microsoft.com/office/officeart/2005/8/layout/orgChart1"/>
    <dgm:cxn modelId="{3CBF6A25-8B94-4B5B-B32A-B0731C4B79AA}" type="presParOf" srcId="{1B8C9117-E6C7-468B-B871-AE3A81DEF430}" destId="{48E17FC4-6904-4F46-AC08-868E20342D47}" srcOrd="0" destOrd="0" presId="urn:microsoft.com/office/officeart/2005/8/layout/orgChart1"/>
    <dgm:cxn modelId="{EBBF043B-3805-4783-8737-0E65B58150FD}" type="presParOf" srcId="{48E17FC4-6904-4F46-AC08-868E20342D47}" destId="{22A453A4-7470-48DF-AF75-8B3A5ABD3E16}" srcOrd="0" destOrd="0" presId="urn:microsoft.com/office/officeart/2005/8/layout/orgChart1"/>
    <dgm:cxn modelId="{2D9190D3-E367-44D4-B05C-CC999BF72368}" type="presParOf" srcId="{48E17FC4-6904-4F46-AC08-868E20342D47}" destId="{B635633A-A461-4EE6-8D58-673EA13F9676}" srcOrd="1" destOrd="0" presId="urn:microsoft.com/office/officeart/2005/8/layout/orgChart1"/>
    <dgm:cxn modelId="{58910FE3-AEB0-47AE-BB48-9493DB817CE9}" type="presParOf" srcId="{1B8C9117-E6C7-468B-B871-AE3A81DEF430}" destId="{7041FC52-C3C8-45E3-9061-85943046BA25}" srcOrd="1" destOrd="0" presId="urn:microsoft.com/office/officeart/2005/8/layout/orgChart1"/>
    <dgm:cxn modelId="{6AD08614-439E-481F-A3C5-FC48946F72A8}" type="presParOf" srcId="{7041FC52-C3C8-45E3-9061-85943046BA25}" destId="{F7A809A4-1033-4AEA-B313-868FC705C35C}" srcOrd="0" destOrd="0" presId="urn:microsoft.com/office/officeart/2005/8/layout/orgChart1"/>
    <dgm:cxn modelId="{17DC8F7E-0720-4E06-B0A6-EE5202269141}" type="presParOf" srcId="{7041FC52-C3C8-45E3-9061-85943046BA25}" destId="{F6FDFB94-F141-495C-8770-507E87A1C03B}" srcOrd="1" destOrd="0" presId="urn:microsoft.com/office/officeart/2005/8/layout/orgChart1"/>
    <dgm:cxn modelId="{2395A361-71F2-4FEA-9616-E9BFC5B8B714}" type="presParOf" srcId="{F6FDFB94-F141-495C-8770-507E87A1C03B}" destId="{1B0099C6-E850-4896-AB3B-2026D76C5BA9}" srcOrd="0" destOrd="0" presId="urn:microsoft.com/office/officeart/2005/8/layout/orgChart1"/>
    <dgm:cxn modelId="{524C7683-AF53-47B2-93D4-C94EF1429B89}" type="presParOf" srcId="{1B0099C6-E850-4896-AB3B-2026D76C5BA9}" destId="{1B7C0B00-E4C3-499C-9A59-154831EE1040}" srcOrd="0" destOrd="0" presId="urn:microsoft.com/office/officeart/2005/8/layout/orgChart1"/>
    <dgm:cxn modelId="{CF6D62D8-5E82-4615-AC08-92861EA1405A}" type="presParOf" srcId="{1B0099C6-E850-4896-AB3B-2026D76C5BA9}" destId="{AF5EC0C9-62BD-4563-975D-EFC69BDA490D}" srcOrd="1" destOrd="0" presId="urn:microsoft.com/office/officeart/2005/8/layout/orgChart1"/>
    <dgm:cxn modelId="{3A72CB08-20D1-4629-BA10-E328E10A1DED}" type="presParOf" srcId="{F6FDFB94-F141-495C-8770-507E87A1C03B}" destId="{679C08C1-6B7D-491F-9902-5F5696E9A3DE}" srcOrd="1" destOrd="0" presId="urn:microsoft.com/office/officeart/2005/8/layout/orgChart1"/>
    <dgm:cxn modelId="{98714900-392A-4630-BCBD-4CF84C864C80}" type="presParOf" srcId="{F6FDFB94-F141-495C-8770-507E87A1C03B}" destId="{9ECF8886-E7C7-445E-B8F6-B8CEE6219A7C}" srcOrd="2" destOrd="0" presId="urn:microsoft.com/office/officeart/2005/8/layout/orgChart1"/>
    <dgm:cxn modelId="{E54F15C7-EACA-45E1-B55A-7214E8FB7E0E}" type="presParOf" srcId="{7041FC52-C3C8-45E3-9061-85943046BA25}" destId="{D3CB3E3F-E063-40D1-A560-8A7D961564D2}" srcOrd="2" destOrd="0" presId="urn:microsoft.com/office/officeart/2005/8/layout/orgChart1"/>
    <dgm:cxn modelId="{C7B7F5EA-4EAB-4FCB-A464-45F281BF004C}" type="presParOf" srcId="{7041FC52-C3C8-45E3-9061-85943046BA25}" destId="{9352698F-52D8-48BD-AC68-6CF90A5EA405}" srcOrd="3" destOrd="0" presId="urn:microsoft.com/office/officeart/2005/8/layout/orgChart1"/>
    <dgm:cxn modelId="{91C7B275-0883-4E94-A126-BE3B0501D380}" type="presParOf" srcId="{9352698F-52D8-48BD-AC68-6CF90A5EA405}" destId="{E2A7C6E7-15A6-4FEC-AB49-A1297B9794A5}" srcOrd="0" destOrd="0" presId="urn:microsoft.com/office/officeart/2005/8/layout/orgChart1"/>
    <dgm:cxn modelId="{BB700B89-9445-4343-8E3A-345428A7CB90}" type="presParOf" srcId="{E2A7C6E7-15A6-4FEC-AB49-A1297B9794A5}" destId="{CC355EAD-70E8-4860-BADC-12692C2F7AC6}" srcOrd="0" destOrd="0" presId="urn:microsoft.com/office/officeart/2005/8/layout/orgChart1"/>
    <dgm:cxn modelId="{9FE52AC8-2EAA-4708-89BC-27EC65F850FE}" type="presParOf" srcId="{E2A7C6E7-15A6-4FEC-AB49-A1297B9794A5}" destId="{144C88F7-D088-4616-9884-A90EFC635E30}" srcOrd="1" destOrd="0" presId="urn:microsoft.com/office/officeart/2005/8/layout/orgChart1"/>
    <dgm:cxn modelId="{BF70AF42-D097-477D-A4A8-9576E6DC727C}" type="presParOf" srcId="{9352698F-52D8-48BD-AC68-6CF90A5EA405}" destId="{833CEC15-D0DA-49C5-B217-742CA6776C50}" srcOrd="1" destOrd="0" presId="urn:microsoft.com/office/officeart/2005/8/layout/orgChart1"/>
    <dgm:cxn modelId="{E5B14E85-C976-43C0-BEE4-0A1681E7E350}" type="presParOf" srcId="{833CEC15-D0DA-49C5-B217-742CA6776C50}" destId="{7650147F-6E6F-4250-8ED3-BDBA1C611FBF}" srcOrd="0" destOrd="0" presId="urn:microsoft.com/office/officeart/2005/8/layout/orgChart1"/>
    <dgm:cxn modelId="{A91FA14F-BE0B-4F2A-A81D-3AC756CA558F}" type="presParOf" srcId="{833CEC15-D0DA-49C5-B217-742CA6776C50}" destId="{94A49384-6A84-417F-87AD-BF487457878F}" srcOrd="1" destOrd="0" presId="urn:microsoft.com/office/officeart/2005/8/layout/orgChart1"/>
    <dgm:cxn modelId="{4FFED408-9869-4547-B2B9-41B3F69409E1}" type="presParOf" srcId="{94A49384-6A84-417F-87AD-BF487457878F}" destId="{C7F8E470-3918-4360-BACF-EB1B5C8E1077}" srcOrd="0" destOrd="0" presId="urn:microsoft.com/office/officeart/2005/8/layout/orgChart1"/>
    <dgm:cxn modelId="{51AF4554-40AD-4535-8A22-8018EF523D12}" type="presParOf" srcId="{C7F8E470-3918-4360-BACF-EB1B5C8E1077}" destId="{308A6129-8BE4-47AF-8900-532A92CD11E9}" srcOrd="0" destOrd="0" presId="urn:microsoft.com/office/officeart/2005/8/layout/orgChart1"/>
    <dgm:cxn modelId="{1393A431-0010-41DF-9BC4-6763C3D99AB9}" type="presParOf" srcId="{C7F8E470-3918-4360-BACF-EB1B5C8E1077}" destId="{FECE0FEE-0D0B-4466-A1ED-3C142101FD8F}" srcOrd="1" destOrd="0" presId="urn:microsoft.com/office/officeart/2005/8/layout/orgChart1"/>
    <dgm:cxn modelId="{66EB874F-00C6-477C-871A-5213E411AB51}" type="presParOf" srcId="{94A49384-6A84-417F-87AD-BF487457878F}" destId="{88B36BAF-2195-4EA6-8A09-9217E30FC3D3}" srcOrd="1" destOrd="0" presId="urn:microsoft.com/office/officeart/2005/8/layout/orgChart1"/>
    <dgm:cxn modelId="{D8F854C8-4EDF-4954-B6EF-B3A2A2958F21}" type="presParOf" srcId="{94A49384-6A84-417F-87AD-BF487457878F}" destId="{742EF2ED-0F86-41A1-9BFF-D1B99B97FA5F}" srcOrd="2" destOrd="0" presId="urn:microsoft.com/office/officeart/2005/8/layout/orgChart1"/>
    <dgm:cxn modelId="{72F181B1-D5DE-4092-9234-10670C728388}" type="presParOf" srcId="{833CEC15-D0DA-49C5-B217-742CA6776C50}" destId="{419EAE83-1ED2-4AC3-8404-F8CBA3D7E292}" srcOrd="2" destOrd="0" presId="urn:microsoft.com/office/officeart/2005/8/layout/orgChart1"/>
    <dgm:cxn modelId="{A29EF426-782C-49B9-BF6F-A9EF4BA80144}" type="presParOf" srcId="{833CEC15-D0DA-49C5-B217-742CA6776C50}" destId="{BA6A4BB6-56D7-42EE-84ED-8F57A2538F7A}" srcOrd="3" destOrd="0" presId="urn:microsoft.com/office/officeart/2005/8/layout/orgChart1"/>
    <dgm:cxn modelId="{2C638E2B-B930-4A58-ACA0-DDD6CA199FF4}" type="presParOf" srcId="{BA6A4BB6-56D7-42EE-84ED-8F57A2538F7A}" destId="{282A9C4C-83D6-458D-BC07-FFE87998EAB2}" srcOrd="0" destOrd="0" presId="urn:microsoft.com/office/officeart/2005/8/layout/orgChart1"/>
    <dgm:cxn modelId="{22E14692-984F-4F0F-8D0B-2EE3F1769F45}" type="presParOf" srcId="{282A9C4C-83D6-458D-BC07-FFE87998EAB2}" destId="{1FD73256-325D-4EE2-8888-8A22A8BE63D5}" srcOrd="0" destOrd="0" presId="urn:microsoft.com/office/officeart/2005/8/layout/orgChart1"/>
    <dgm:cxn modelId="{E55457FE-52C8-4604-B198-4627CA7EEF2A}" type="presParOf" srcId="{282A9C4C-83D6-458D-BC07-FFE87998EAB2}" destId="{F5F1953C-D0B2-4805-9925-E97769A2EBB7}" srcOrd="1" destOrd="0" presId="urn:microsoft.com/office/officeart/2005/8/layout/orgChart1"/>
    <dgm:cxn modelId="{1B4DD36E-128E-4E9E-ACF6-5BD48DFA8338}" type="presParOf" srcId="{BA6A4BB6-56D7-42EE-84ED-8F57A2538F7A}" destId="{AAFFB467-F099-4396-B70D-14E89BBF005C}" srcOrd="1" destOrd="0" presId="urn:microsoft.com/office/officeart/2005/8/layout/orgChart1"/>
    <dgm:cxn modelId="{33EE34C2-0844-44FC-9794-82173F84D6D7}" type="presParOf" srcId="{BA6A4BB6-56D7-42EE-84ED-8F57A2538F7A}" destId="{E5610B3F-A963-4444-8AC4-4899258C119F}" srcOrd="2" destOrd="0" presId="urn:microsoft.com/office/officeart/2005/8/layout/orgChart1"/>
    <dgm:cxn modelId="{71172F25-2DBE-476C-ACB4-266518BB61EE}" type="presParOf" srcId="{9352698F-52D8-48BD-AC68-6CF90A5EA405}" destId="{C8479191-BE57-471E-88ED-4B47AFA31A9F}" srcOrd="2" destOrd="0" presId="urn:microsoft.com/office/officeart/2005/8/layout/orgChart1"/>
    <dgm:cxn modelId="{6F2C4411-C630-4FBF-967C-D0BA47EE6315}" type="presParOf" srcId="{7041FC52-C3C8-45E3-9061-85943046BA25}" destId="{8C659A81-3B79-4872-9BAB-0724C9DBF7AC}" srcOrd="4" destOrd="0" presId="urn:microsoft.com/office/officeart/2005/8/layout/orgChart1"/>
    <dgm:cxn modelId="{F873BD21-4A24-4A3C-AC8E-0FE108778B49}" type="presParOf" srcId="{7041FC52-C3C8-45E3-9061-85943046BA25}" destId="{B83A8F80-D734-40E3-826C-603681FB8A5C}" srcOrd="5" destOrd="0" presId="urn:microsoft.com/office/officeart/2005/8/layout/orgChart1"/>
    <dgm:cxn modelId="{66E9E7CA-5FD1-459F-BF70-223DFBA1002A}" type="presParOf" srcId="{B83A8F80-D734-40E3-826C-603681FB8A5C}" destId="{07DE87A1-70A5-4215-87C0-3C2F20D32C0C}" srcOrd="0" destOrd="0" presId="urn:microsoft.com/office/officeart/2005/8/layout/orgChart1"/>
    <dgm:cxn modelId="{D650EA6B-7D8A-47F8-953D-982A00708959}" type="presParOf" srcId="{07DE87A1-70A5-4215-87C0-3C2F20D32C0C}" destId="{D79CDB9D-649F-4FDD-A8EC-777609B79F16}" srcOrd="0" destOrd="0" presId="urn:microsoft.com/office/officeart/2005/8/layout/orgChart1"/>
    <dgm:cxn modelId="{1A7881B3-B6E9-4504-88F0-E68433D38414}" type="presParOf" srcId="{07DE87A1-70A5-4215-87C0-3C2F20D32C0C}" destId="{9C0ECB53-2E50-44D2-84CA-88715BAE1546}" srcOrd="1" destOrd="0" presId="urn:microsoft.com/office/officeart/2005/8/layout/orgChart1"/>
    <dgm:cxn modelId="{1138E188-E4AD-4F1F-87BF-2154D92B56B6}" type="presParOf" srcId="{B83A8F80-D734-40E3-826C-603681FB8A5C}" destId="{558C21EF-7746-43A1-8E0F-DD120DBFAEF8}" srcOrd="1" destOrd="0" presId="urn:microsoft.com/office/officeart/2005/8/layout/orgChart1"/>
    <dgm:cxn modelId="{A2E5D491-307A-4EF5-B302-A57AE88401B2}" type="presParOf" srcId="{B83A8F80-D734-40E3-826C-603681FB8A5C}" destId="{69138B45-FCA4-4E7E-9945-FC01B91A4AE1}" srcOrd="2" destOrd="0" presId="urn:microsoft.com/office/officeart/2005/8/layout/orgChart1"/>
    <dgm:cxn modelId="{7B955BF0-95BD-4EB6-B558-8ABBFA0F335E}" type="presParOf" srcId="{7041FC52-C3C8-45E3-9061-85943046BA25}" destId="{5832A7FF-20B8-46DE-92E2-3E2D691ECC95}" srcOrd="6" destOrd="0" presId="urn:microsoft.com/office/officeart/2005/8/layout/orgChart1"/>
    <dgm:cxn modelId="{03A8F696-02C3-4C3F-9AC7-DB2A91F4A88F}" type="presParOf" srcId="{7041FC52-C3C8-45E3-9061-85943046BA25}" destId="{D124E5D7-493A-4BDD-B260-B9D4E91D5A2D}" srcOrd="7" destOrd="0" presId="urn:microsoft.com/office/officeart/2005/8/layout/orgChart1"/>
    <dgm:cxn modelId="{414E4105-CCDA-4D9E-AD40-7DBEA8155213}" type="presParOf" srcId="{D124E5D7-493A-4BDD-B260-B9D4E91D5A2D}" destId="{095E56D8-7FF7-4D6E-A204-E2A2DD7439A4}" srcOrd="0" destOrd="0" presId="urn:microsoft.com/office/officeart/2005/8/layout/orgChart1"/>
    <dgm:cxn modelId="{6C95345A-006C-45FA-BC0B-1951616204EC}" type="presParOf" srcId="{095E56D8-7FF7-4D6E-A204-E2A2DD7439A4}" destId="{901723C6-A677-4B93-8646-44FA80489741}" srcOrd="0" destOrd="0" presId="urn:microsoft.com/office/officeart/2005/8/layout/orgChart1"/>
    <dgm:cxn modelId="{D8E50077-C38B-4068-9EA8-742B2B65E5CF}" type="presParOf" srcId="{095E56D8-7FF7-4D6E-A204-E2A2DD7439A4}" destId="{175A5B70-DEA3-465F-B1C7-C68821A37ACF}" srcOrd="1" destOrd="0" presId="urn:microsoft.com/office/officeart/2005/8/layout/orgChart1"/>
    <dgm:cxn modelId="{899422E5-5100-4330-BFA6-D820BC220B60}" type="presParOf" srcId="{D124E5D7-493A-4BDD-B260-B9D4E91D5A2D}" destId="{AD441DCC-AD2F-475B-BD71-B1E2AD38EFD2}" srcOrd="1" destOrd="0" presId="urn:microsoft.com/office/officeart/2005/8/layout/orgChart1"/>
    <dgm:cxn modelId="{C2582BE1-3BB4-4162-8B2E-9A574D50843D}" type="presParOf" srcId="{AD441DCC-AD2F-475B-BD71-B1E2AD38EFD2}" destId="{B0B0F4B9-6617-4FFA-95A9-4BCB56BA27B1}" srcOrd="0" destOrd="0" presId="urn:microsoft.com/office/officeart/2005/8/layout/orgChart1"/>
    <dgm:cxn modelId="{29C8DCD4-BE76-46CE-90BE-333E2A5C5639}" type="presParOf" srcId="{AD441DCC-AD2F-475B-BD71-B1E2AD38EFD2}" destId="{0524D166-C171-4038-9EDA-9070997D9331}" srcOrd="1" destOrd="0" presId="urn:microsoft.com/office/officeart/2005/8/layout/orgChart1"/>
    <dgm:cxn modelId="{954178AC-EC65-4DFF-B007-5FB2DDE03F49}" type="presParOf" srcId="{0524D166-C171-4038-9EDA-9070997D9331}" destId="{435223AD-14B5-4281-B92E-A3E26F128900}" srcOrd="0" destOrd="0" presId="urn:microsoft.com/office/officeart/2005/8/layout/orgChart1"/>
    <dgm:cxn modelId="{63D32589-65D9-443D-9599-0A280863E8EC}" type="presParOf" srcId="{435223AD-14B5-4281-B92E-A3E26F128900}" destId="{FDF1AB72-C53C-4966-ABD0-BA755BE7EE2B}" srcOrd="0" destOrd="0" presId="urn:microsoft.com/office/officeart/2005/8/layout/orgChart1"/>
    <dgm:cxn modelId="{6A350754-62F6-408D-A666-AAB27BD78489}" type="presParOf" srcId="{435223AD-14B5-4281-B92E-A3E26F128900}" destId="{CF0895C0-8003-4DB9-B9B1-CCA4DDFE6722}" srcOrd="1" destOrd="0" presId="urn:microsoft.com/office/officeart/2005/8/layout/orgChart1"/>
    <dgm:cxn modelId="{341D62FF-BD5A-413B-BF72-398909C8B445}" type="presParOf" srcId="{0524D166-C171-4038-9EDA-9070997D9331}" destId="{33B5115F-7201-4F65-A6EB-B0AEA2535443}" srcOrd="1" destOrd="0" presId="urn:microsoft.com/office/officeart/2005/8/layout/orgChart1"/>
    <dgm:cxn modelId="{202A36AF-B9A2-4A2B-B219-6DB99D211142}" type="presParOf" srcId="{0524D166-C171-4038-9EDA-9070997D9331}" destId="{71B19CE1-0C97-4703-875B-FE2BAC4F31CA}" srcOrd="2" destOrd="0" presId="urn:microsoft.com/office/officeart/2005/8/layout/orgChart1"/>
    <dgm:cxn modelId="{90482AEF-ABCB-473B-82BD-888672EFB722}" type="presParOf" srcId="{AD441DCC-AD2F-475B-BD71-B1E2AD38EFD2}" destId="{404485F7-F42E-4AE6-A0FC-0D1E53778CD7}" srcOrd="2" destOrd="0" presId="urn:microsoft.com/office/officeart/2005/8/layout/orgChart1"/>
    <dgm:cxn modelId="{20463D03-CFA5-42D5-BC13-DAC39BF473EA}" type="presParOf" srcId="{AD441DCC-AD2F-475B-BD71-B1E2AD38EFD2}" destId="{8A52B25C-EE39-48C1-90E2-B329881A52AC}" srcOrd="3" destOrd="0" presId="urn:microsoft.com/office/officeart/2005/8/layout/orgChart1"/>
    <dgm:cxn modelId="{54884A81-EA37-4AFE-9737-5A9435ED63DB}" type="presParOf" srcId="{8A52B25C-EE39-48C1-90E2-B329881A52AC}" destId="{0AF6FC38-5351-429E-BBC3-4A2B09CA01D4}" srcOrd="0" destOrd="0" presId="urn:microsoft.com/office/officeart/2005/8/layout/orgChart1"/>
    <dgm:cxn modelId="{CA884CF8-3012-4CCD-980A-D2D100B00A42}" type="presParOf" srcId="{0AF6FC38-5351-429E-BBC3-4A2B09CA01D4}" destId="{205F1898-8C08-4F6A-9A11-39BBDE99B88B}" srcOrd="0" destOrd="0" presId="urn:microsoft.com/office/officeart/2005/8/layout/orgChart1"/>
    <dgm:cxn modelId="{773F70F2-7218-42BD-B4F1-D84942F1389A}" type="presParOf" srcId="{0AF6FC38-5351-429E-BBC3-4A2B09CA01D4}" destId="{52ED0740-B8DC-499C-B040-78995CB7D2BC}" srcOrd="1" destOrd="0" presId="urn:microsoft.com/office/officeart/2005/8/layout/orgChart1"/>
    <dgm:cxn modelId="{C69857DC-E100-4452-B2AD-D350AE3F718E}" type="presParOf" srcId="{8A52B25C-EE39-48C1-90E2-B329881A52AC}" destId="{C4AE12FA-8BC8-46D5-86A3-9A8D43108BF8}" srcOrd="1" destOrd="0" presId="urn:microsoft.com/office/officeart/2005/8/layout/orgChart1"/>
    <dgm:cxn modelId="{2C1AF4F0-5CBD-4FDF-B501-5506C39BB049}" type="presParOf" srcId="{8A52B25C-EE39-48C1-90E2-B329881A52AC}" destId="{E52362CF-2E5B-466D-B5B0-9C3EB436A866}" srcOrd="2" destOrd="0" presId="urn:microsoft.com/office/officeart/2005/8/layout/orgChart1"/>
    <dgm:cxn modelId="{60D47BC4-2AA7-4929-967A-2B0C5BA77381}" type="presParOf" srcId="{AD441DCC-AD2F-475B-BD71-B1E2AD38EFD2}" destId="{6B609B35-F5DA-4E2D-975A-F1748AFAA8ED}" srcOrd="4" destOrd="0" presId="urn:microsoft.com/office/officeart/2005/8/layout/orgChart1"/>
    <dgm:cxn modelId="{7FD8565B-49BF-4792-9E7D-3229D13EA9DC}" type="presParOf" srcId="{AD441DCC-AD2F-475B-BD71-B1E2AD38EFD2}" destId="{07A55A2E-4EB6-4C6D-AA92-1D4EAEBEE050}" srcOrd="5" destOrd="0" presId="urn:microsoft.com/office/officeart/2005/8/layout/orgChart1"/>
    <dgm:cxn modelId="{AF7540D8-CB1B-4693-8D8E-977B157AB5F0}" type="presParOf" srcId="{07A55A2E-4EB6-4C6D-AA92-1D4EAEBEE050}" destId="{160DA8DD-215C-49E2-8D2F-DB0FE10247C6}" srcOrd="0" destOrd="0" presId="urn:microsoft.com/office/officeart/2005/8/layout/orgChart1"/>
    <dgm:cxn modelId="{A2D25260-6077-4AE9-B828-C7A5F5D04AB5}" type="presParOf" srcId="{160DA8DD-215C-49E2-8D2F-DB0FE10247C6}" destId="{8269DBC8-C7B4-4D2C-8DEB-999CDC29BB1D}" srcOrd="0" destOrd="0" presId="urn:microsoft.com/office/officeart/2005/8/layout/orgChart1"/>
    <dgm:cxn modelId="{FA351D55-CAA8-45E5-BD61-B167DCBAC6D6}" type="presParOf" srcId="{160DA8DD-215C-49E2-8D2F-DB0FE10247C6}" destId="{8ABF9CDB-0281-4DA1-B996-440BEF005BFC}" srcOrd="1" destOrd="0" presId="urn:microsoft.com/office/officeart/2005/8/layout/orgChart1"/>
    <dgm:cxn modelId="{BBB751C3-1C8C-4991-AE73-9DDD83FF49B0}" type="presParOf" srcId="{07A55A2E-4EB6-4C6D-AA92-1D4EAEBEE050}" destId="{7816AA11-46DF-4BE2-814A-7EF30867BD06}" srcOrd="1" destOrd="0" presId="urn:microsoft.com/office/officeart/2005/8/layout/orgChart1"/>
    <dgm:cxn modelId="{746B0D8E-07EC-42E0-9134-AC57868CE993}" type="presParOf" srcId="{07A55A2E-4EB6-4C6D-AA92-1D4EAEBEE050}" destId="{E74B9039-0C1F-49C4-9D11-69AD40085E7C}" srcOrd="2" destOrd="0" presId="urn:microsoft.com/office/officeart/2005/8/layout/orgChart1"/>
    <dgm:cxn modelId="{1CACFE28-76CB-4109-80D0-2804893B605B}" type="presParOf" srcId="{D124E5D7-493A-4BDD-B260-B9D4E91D5A2D}" destId="{E44DBCDF-DAC8-4618-A783-73A0943439CA}" srcOrd="2" destOrd="0" presId="urn:microsoft.com/office/officeart/2005/8/layout/orgChart1"/>
    <dgm:cxn modelId="{B1570E25-4F67-4344-AB34-6582A3EE217D}" type="presParOf" srcId="{1B8C9117-E6C7-468B-B871-AE3A81DEF430}" destId="{3617229C-D2E8-49A1-8997-3E08523B03C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09B35-F5DA-4E2D-975A-F1748AFAA8ED}">
      <dsp:nvSpPr>
        <dsp:cNvPr id="0" name=""/>
        <dsp:cNvSpPr/>
      </dsp:nvSpPr>
      <dsp:spPr>
        <a:xfrm>
          <a:off x="6313834" y="2273888"/>
          <a:ext cx="1612543" cy="279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931"/>
              </a:lnTo>
              <a:lnTo>
                <a:pt x="1612543" y="139931"/>
              </a:lnTo>
              <a:lnTo>
                <a:pt x="1612543" y="27986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4485F7-F42E-4AE6-A0FC-0D1E53778CD7}">
      <dsp:nvSpPr>
        <dsp:cNvPr id="0" name=""/>
        <dsp:cNvSpPr/>
      </dsp:nvSpPr>
      <dsp:spPr>
        <a:xfrm>
          <a:off x="6268114" y="2273888"/>
          <a:ext cx="91440" cy="27986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986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B0F4B9-6617-4FFA-95A9-4BCB56BA27B1}">
      <dsp:nvSpPr>
        <dsp:cNvPr id="0" name=""/>
        <dsp:cNvSpPr/>
      </dsp:nvSpPr>
      <dsp:spPr>
        <a:xfrm>
          <a:off x="4701291" y="2273888"/>
          <a:ext cx="1612543" cy="279862"/>
        </a:xfrm>
        <a:custGeom>
          <a:avLst/>
          <a:gdLst/>
          <a:ahLst/>
          <a:cxnLst/>
          <a:rect l="0" t="0" r="0" b="0"/>
          <a:pathLst>
            <a:path>
              <a:moveTo>
                <a:pt x="1612543" y="0"/>
              </a:moveTo>
              <a:lnTo>
                <a:pt x="1612543" y="139931"/>
              </a:lnTo>
              <a:lnTo>
                <a:pt x="0" y="139931"/>
              </a:lnTo>
              <a:lnTo>
                <a:pt x="0" y="27986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32A7FF-20B8-46DE-92E2-3E2D691ECC95}">
      <dsp:nvSpPr>
        <dsp:cNvPr id="0" name=""/>
        <dsp:cNvSpPr/>
      </dsp:nvSpPr>
      <dsp:spPr>
        <a:xfrm>
          <a:off x="3491884" y="1327685"/>
          <a:ext cx="2821950" cy="279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931"/>
              </a:lnTo>
              <a:lnTo>
                <a:pt x="2821950" y="139931"/>
              </a:lnTo>
              <a:lnTo>
                <a:pt x="2821950" y="2798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659A81-3B79-4872-9BAB-0724C9DBF7AC}">
      <dsp:nvSpPr>
        <dsp:cNvPr id="0" name=""/>
        <dsp:cNvSpPr/>
      </dsp:nvSpPr>
      <dsp:spPr>
        <a:xfrm>
          <a:off x="3491884" y="1327685"/>
          <a:ext cx="403135" cy="279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931"/>
              </a:lnTo>
              <a:lnTo>
                <a:pt x="403135" y="139931"/>
              </a:lnTo>
              <a:lnTo>
                <a:pt x="403135" y="2798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9EAE83-1ED2-4AC3-8404-F8CBA3D7E292}">
      <dsp:nvSpPr>
        <dsp:cNvPr id="0" name=""/>
        <dsp:cNvSpPr/>
      </dsp:nvSpPr>
      <dsp:spPr>
        <a:xfrm>
          <a:off x="2282477" y="2273888"/>
          <a:ext cx="806271" cy="2798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931"/>
              </a:lnTo>
              <a:lnTo>
                <a:pt x="806271" y="139931"/>
              </a:lnTo>
              <a:lnTo>
                <a:pt x="806271" y="27986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50147F-6E6F-4250-8ED3-BDBA1C611FBF}">
      <dsp:nvSpPr>
        <dsp:cNvPr id="0" name=""/>
        <dsp:cNvSpPr/>
      </dsp:nvSpPr>
      <dsp:spPr>
        <a:xfrm>
          <a:off x="1476205" y="2273888"/>
          <a:ext cx="806271" cy="279862"/>
        </a:xfrm>
        <a:custGeom>
          <a:avLst/>
          <a:gdLst/>
          <a:ahLst/>
          <a:cxnLst/>
          <a:rect l="0" t="0" r="0" b="0"/>
          <a:pathLst>
            <a:path>
              <a:moveTo>
                <a:pt x="806271" y="0"/>
              </a:moveTo>
              <a:lnTo>
                <a:pt x="806271" y="139931"/>
              </a:lnTo>
              <a:lnTo>
                <a:pt x="0" y="139931"/>
              </a:lnTo>
              <a:lnTo>
                <a:pt x="0" y="27986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B3E3F-E063-40D1-A560-8A7D961564D2}">
      <dsp:nvSpPr>
        <dsp:cNvPr id="0" name=""/>
        <dsp:cNvSpPr/>
      </dsp:nvSpPr>
      <dsp:spPr>
        <a:xfrm>
          <a:off x="2282477" y="1327685"/>
          <a:ext cx="1209407" cy="279862"/>
        </a:xfrm>
        <a:custGeom>
          <a:avLst/>
          <a:gdLst/>
          <a:ahLst/>
          <a:cxnLst/>
          <a:rect l="0" t="0" r="0" b="0"/>
          <a:pathLst>
            <a:path>
              <a:moveTo>
                <a:pt x="1209407" y="0"/>
              </a:moveTo>
              <a:lnTo>
                <a:pt x="1209407" y="139931"/>
              </a:lnTo>
              <a:lnTo>
                <a:pt x="0" y="139931"/>
              </a:lnTo>
              <a:lnTo>
                <a:pt x="0" y="2798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809A4-1033-4AEA-B313-868FC705C35C}">
      <dsp:nvSpPr>
        <dsp:cNvPr id="0" name=""/>
        <dsp:cNvSpPr/>
      </dsp:nvSpPr>
      <dsp:spPr>
        <a:xfrm>
          <a:off x="669934" y="1327685"/>
          <a:ext cx="2821950" cy="279862"/>
        </a:xfrm>
        <a:custGeom>
          <a:avLst/>
          <a:gdLst/>
          <a:ahLst/>
          <a:cxnLst/>
          <a:rect l="0" t="0" r="0" b="0"/>
          <a:pathLst>
            <a:path>
              <a:moveTo>
                <a:pt x="2821950" y="0"/>
              </a:moveTo>
              <a:lnTo>
                <a:pt x="2821950" y="139931"/>
              </a:lnTo>
              <a:lnTo>
                <a:pt x="0" y="139931"/>
              </a:lnTo>
              <a:lnTo>
                <a:pt x="0" y="27986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453A4-7470-48DF-AF75-8B3A5ABD3E16}">
      <dsp:nvSpPr>
        <dsp:cNvPr id="0" name=""/>
        <dsp:cNvSpPr/>
      </dsp:nvSpPr>
      <dsp:spPr>
        <a:xfrm>
          <a:off x="2825544" y="661345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smtClean="0"/>
            <a:t>Generální ředitel</a:t>
          </a:r>
          <a:endParaRPr lang="cs-CZ" sz="1700" kern="1200" dirty="0"/>
        </a:p>
      </dsp:txBody>
      <dsp:txXfrm>
        <a:off x="2825544" y="661345"/>
        <a:ext cx="1332680" cy="666340"/>
      </dsp:txXfrm>
    </dsp:sp>
    <dsp:sp modelId="{1B7C0B00-E4C3-499C-9A59-154831EE1040}">
      <dsp:nvSpPr>
        <dsp:cNvPr id="0" name=""/>
        <dsp:cNvSpPr/>
      </dsp:nvSpPr>
      <dsp:spPr>
        <a:xfrm>
          <a:off x="3594" y="1607548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Personální ředitel</a:t>
          </a:r>
          <a:endParaRPr lang="cs-CZ" sz="1700" kern="1200" dirty="0"/>
        </a:p>
      </dsp:txBody>
      <dsp:txXfrm>
        <a:off x="3594" y="1607548"/>
        <a:ext cx="1332680" cy="666340"/>
      </dsp:txXfrm>
    </dsp:sp>
    <dsp:sp modelId="{CC355EAD-70E8-4860-BADC-12692C2F7AC6}">
      <dsp:nvSpPr>
        <dsp:cNvPr id="0" name=""/>
        <dsp:cNvSpPr/>
      </dsp:nvSpPr>
      <dsp:spPr>
        <a:xfrm>
          <a:off x="1616137" y="1607548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Finanční ředitel</a:t>
          </a:r>
          <a:endParaRPr lang="cs-CZ" sz="1700" kern="1200" dirty="0"/>
        </a:p>
      </dsp:txBody>
      <dsp:txXfrm>
        <a:off x="1616137" y="1607548"/>
        <a:ext cx="1332680" cy="666340"/>
      </dsp:txXfrm>
    </dsp:sp>
    <dsp:sp modelId="{308A6129-8BE4-47AF-8900-532A92CD11E9}">
      <dsp:nvSpPr>
        <dsp:cNvPr id="0" name=""/>
        <dsp:cNvSpPr/>
      </dsp:nvSpPr>
      <dsp:spPr>
        <a:xfrm>
          <a:off x="809865" y="2553751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Hlavní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účetní</a:t>
          </a:r>
          <a:endParaRPr lang="cs-CZ" sz="1700" kern="1200" dirty="0"/>
        </a:p>
      </dsp:txBody>
      <dsp:txXfrm>
        <a:off x="809865" y="2553751"/>
        <a:ext cx="1332680" cy="666340"/>
      </dsp:txXfrm>
    </dsp:sp>
    <dsp:sp modelId="{1FD73256-325D-4EE2-8888-8A22A8BE63D5}">
      <dsp:nvSpPr>
        <dsp:cNvPr id="0" name=""/>
        <dsp:cNvSpPr/>
      </dsp:nvSpPr>
      <dsp:spPr>
        <a:xfrm>
          <a:off x="2422408" y="2553751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Hlavní auditor</a:t>
          </a:r>
          <a:endParaRPr lang="cs-CZ" sz="1700" kern="1200" dirty="0"/>
        </a:p>
      </dsp:txBody>
      <dsp:txXfrm>
        <a:off x="2422408" y="2553751"/>
        <a:ext cx="1332680" cy="666340"/>
      </dsp:txXfrm>
    </dsp:sp>
    <dsp:sp modelId="{D79CDB9D-649F-4FDD-A8EC-777609B79F16}">
      <dsp:nvSpPr>
        <dsp:cNvPr id="0" name=""/>
        <dsp:cNvSpPr/>
      </dsp:nvSpPr>
      <dsp:spPr>
        <a:xfrm>
          <a:off x="3228680" y="1607548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Ředitel komunikace</a:t>
          </a:r>
          <a:endParaRPr lang="cs-CZ" sz="1700" kern="1200" dirty="0"/>
        </a:p>
      </dsp:txBody>
      <dsp:txXfrm>
        <a:off x="3228680" y="1607548"/>
        <a:ext cx="1332680" cy="666340"/>
      </dsp:txXfrm>
    </dsp:sp>
    <dsp:sp modelId="{901723C6-A677-4B93-8646-44FA80489741}">
      <dsp:nvSpPr>
        <dsp:cNvPr id="0" name=""/>
        <dsp:cNvSpPr/>
      </dsp:nvSpPr>
      <dsp:spPr>
        <a:xfrm>
          <a:off x="5647494" y="1607548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Marketingový ředitel</a:t>
          </a:r>
          <a:endParaRPr lang="cs-CZ" sz="1700" kern="1200" dirty="0"/>
        </a:p>
      </dsp:txBody>
      <dsp:txXfrm>
        <a:off x="5647494" y="1607548"/>
        <a:ext cx="1332680" cy="666340"/>
      </dsp:txXfrm>
    </dsp:sp>
    <dsp:sp modelId="{FDF1AB72-C53C-4966-ABD0-BA755BE7EE2B}">
      <dsp:nvSpPr>
        <dsp:cNvPr id="0" name=""/>
        <dsp:cNvSpPr/>
      </dsp:nvSpPr>
      <dsp:spPr>
        <a:xfrm>
          <a:off x="4034951" y="2553751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Reklamní oddělení</a:t>
          </a:r>
          <a:endParaRPr lang="cs-CZ" sz="1700" kern="1200" dirty="0"/>
        </a:p>
      </dsp:txBody>
      <dsp:txXfrm>
        <a:off x="4034951" y="2553751"/>
        <a:ext cx="1332680" cy="666340"/>
      </dsp:txXfrm>
    </dsp:sp>
    <dsp:sp modelId="{205F1898-8C08-4F6A-9A11-39BBDE99B88B}">
      <dsp:nvSpPr>
        <dsp:cNvPr id="0" name=""/>
        <dsp:cNvSpPr/>
      </dsp:nvSpPr>
      <dsp:spPr>
        <a:xfrm>
          <a:off x="5647494" y="2553751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PR oddělení</a:t>
          </a:r>
          <a:endParaRPr lang="cs-CZ" sz="1700" kern="1200" dirty="0"/>
        </a:p>
      </dsp:txBody>
      <dsp:txXfrm>
        <a:off x="5647494" y="2553751"/>
        <a:ext cx="1332680" cy="666340"/>
      </dsp:txXfrm>
    </dsp:sp>
    <dsp:sp modelId="{8269DBC8-C7B4-4D2C-8DEB-999CDC29BB1D}">
      <dsp:nvSpPr>
        <dsp:cNvPr id="0" name=""/>
        <dsp:cNvSpPr/>
      </dsp:nvSpPr>
      <dsp:spPr>
        <a:xfrm>
          <a:off x="7260037" y="2553751"/>
          <a:ext cx="1332680" cy="6663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700" kern="1200" dirty="0" smtClean="0"/>
            <a:t>Podpora prodeje</a:t>
          </a:r>
          <a:endParaRPr lang="cs-CZ" sz="1700" kern="1200" dirty="0"/>
        </a:p>
      </dsp:txBody>
      <dsp:txXfrm>
        <a:off x="7260037" y="2553751"/>
        <a:ext cx="1332680" cy="666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7F8BF-0712-40FD-B3F6-DEE0756BFCCF}" type="datetimeFigureOut">
              <a:rPr lang="cs-CZ" smtClean="0"/>
              <a:t>11.1.2015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B2FFF-9F57-43F9-9B9E-100D3A05B4F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2096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0874B-8751-4EF6-8EA1-71F9B47C9056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3A395-1C97-4330-80AA-9540DB51201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70838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2836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Pozvat všechny účastníky</a:t>
            </a:r>
            <a:r>
              <a:rPr lang="cs-CZ" baseline="0" dirty="0" smtClean="0"/>
              <a:t> na oslavu výročí založení firmy.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8686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5736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3401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6151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840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3324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93A395-1C97-4330-80AA-9540DB512018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8234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5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187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347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8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461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984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1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622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4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097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6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4" y="609601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1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137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214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9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92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5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9" y="2160590"/>
            <a:ext cx="4184035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229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6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6" y="2737247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5" y="2737247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441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487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85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2" y="514926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51" indent="0">
              <a:buNone/>
              <a:defRPr sz="1400"/>
            </a:lvl2pPr>
            <a:lvl3pPr marL="914104" indent="0">
              <a:buNone/>
              <a:defRPr sz="1200"/>
            </a:lvl3pPr>
            <a:lvl4pPr marL="1371155" indent="0">
              <a:buNone/>
              <a:defRPr sz="1000"/>
            </a:lvl4pPr>
            <a:lvl5pPr marL="1828205" indent="0">
              <a:buNone/>
              <a:defRPr sz="1000"/>
            </a:lvl5pPr>
            <a:lvl6pPr marL="2285258" indent="0">
              <a:buNone/>
              <a:defRPr sz="1000"/>
            </a:lvl6pPr>
            <a:lvl7pPr marL="2742309" indent="0">
              <a:buNone/>
              <a:defRPr sz="1000"/>
            </a:lvl7pPr>
            <a:lvl8pPr marL="3199360" indent="0">
              <a:buNone/>
              <a:defRPr sz="1000"/>
            </a:lvl8pPr>
            <a:lvl9pPr marL="3656411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779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5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5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190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2160590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4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85942-6B51-4D79-A3E5-471B0C112C9D}" type="datetimeFigureOut">
              <a:rPr lang="cs-CZ" smtClean="0"/>
              <a:t>11.1.2015</a:t>
            </a:fld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5" y="6041364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4" y="6041364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FC3D596-D92F-4245-9AB1-B53BE6CD57C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270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189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342891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7200" dirty="0"/>
              <a:t>Holan, s. r. o.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Představení firmy</a:t>
            </a:r>
          </a:p>
        </p:txBody>
      </p:sp>
    </p:spTree>
    <p:extLst>
      <p:ext uri="{BB962C8B-B14F-4D97-AF65-F5344CB8AC3E}">
        <p14:creationId xmlns:p14="http://schemas.microsoft.com/office/powerpoint/2010/main" val="214397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Provozování barů</a:t>
            </a:r>
            <a:endParaRPr lang="cs-CZ" dirty="0"/>
          </a:p>
        </p:txBody>
      </p:sp>
      <p:graphicFrame>
        <p:nvGraphicFramePr>
          <p:cNvPr id="25" name="Zástupný symbol pro obsah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279623"/>
              </p:ext>
            </p:extLst>
          </p:nvPr>
        </p:nvGraphicFramePr>
        <p:xfrm>
          <a:off x="677335" y="2161121"/>
          <a:ext cx="8595783" cy="3879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568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/>
          <p:cNvGraphicFramePr/>
          <p:nvPr>
            <p:extLst>
              <p:ext uri="{D42A27DB-BD31-4B8C-83A1-F6EECF244321}">
                <p14:modId xmlns:p14="http://schemas.microsoft.com/office/powerpoint/2010/main" val="1728135847"/>
              </p:ext>
            </p:extLst>
          </p:nvPr>
        </p:nvGraphicFramePr>
        <p:xfrm>
          <a:off x="1" y="206478"/>
          <a:ext cx="9525819" cy="5666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903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Kontakty</a:t>
            </a:r>
            <a:endParaRPr lang="cs-CZ" dirty="0"/>
          </a:p>
        </p:txBody>
      </p:sp>
      <p:grpSp>
        <p:nvGrpSpPr>
          <p:cNvPr id="3" name="Skupina 2"/>
          <p:cNvGrpSpPr/>
          <p:nvPr/>
        </p:nvGrpSpPr>
        <p:grpSpPr>
          <a:xfrm>
            <a:off x="851509" y="1719946"/>
            <a:ext cx="8422497" cy="3548743"/>
            <a:chOff x="851508" y="1719945"/>
            <a:chExt cx="8422497" cy="3548743"/>
          </a:xfrm>
        </p:grpSpPr>
        <p:sp>
          <p:nvSpPr>
            <p:cNvPr id="5" name="Zaoblený obdélník 4"/>
            <p:cNvSpPr/>
            <p:nvPr/>
          </p:nvSpPr>
          <p:spPr>
            <a:xfrm>
              <a:off x="851508" y="1719945"/>
              <a:ext cx="5326744" cy="1364343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tabLst>
                  <a:tab pos="1669989" algn="l"/>
                </a:tabLst>
              </a:pPr>
              <a:r>
                <a:rPr lang="cs-CZ" sz="2667" b="1" dirty="0"/>
                <a:t>Adresa:	Pražská 65</a:t>
              </a:r>
            </a:p>
            <a:p>
              <a:pPr>
                <a:tabLst>
                  <a:tab pos="1669989" algn="l"/>
                </a:tabLst>
              </a:pPr>
              <a:r>
                <a:rPr lang="cs-CZ" sz="2667" b="1" dirty="0"/>
                <a:t>	530 06 Pardubice</a:t>
              </a:r>
            </a:p>
          </p:txBody>
        </p:sp>
        <p:sp>
          <p:nvSpPr>
            <p:cNvPr id="6" name="Zaoblený obdélník 5"/>
            <p:cNvSpPr/>
            <p:nvPr/>
          </p:nvSpPr>
          <p:spPr>
            <a:xfrm>
              <a:off x="2312298" y="2750458"/>
              <a:ext cx="5622333" cy="1364343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1" rIns="121920" bIns="6096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tabLst>
                  <a:tab pos="1669989" algn="l"/>
                </a:tabLst>
              </a:pPr>
              <a:r>
                <a:rPr lang="cs-CZ" sz="2667" b="1" dirty="0"/>
                <a:t>E-mail:	info@holan.cz</a:t>
              </a:r>
            </a:p>
            <a:p>
              <a:pPr>
                <a:tabLst>
                  <a:tab pos="1669989" algn="l"/>
                </a:tabLst>
              </a:pPr>
              <a:r>
                <a:rPr lang="cs-CZ" sz="2667" b="1" dirty="0"/>
                <a:t>	marketing@holan.cz</a:t>
              </a:r>
            </a:p>
          </p:txBody>
        </p:sp>
        <p:sp>
          <p:nvSpPr>
            <p:cNvPr id="7" name="Zaoblený obdélník 6"/>
            <p:cNvSpPr/>
            <p:nvPr/>
          </p:nvSpPr>
          <p:spPr>
            <a:xfrm>
              <a:off x="3947261" y="3904345"/>
              <a:ext cx="5326744" cy="1364343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1" rIns="121920" bIns="60961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tabLst>
                  <a:tab pos="1669989" algn="l"/>
                </a:tabLst>
              </a:pPr>
              <a:r>
                <a:rPr lang="cs-CZ" sz="2667" b="1" dirty="0"/>
                <a:t>Telefon:	123456789</a:t>
              </a:r>
            </a:p>
            <a:p>
              <a:pPr>
                <a:tabLst>
                  <a:tab pos="1669989" algn="l"/>
                </a:tabLst>
              </a:pPr>
              <a:r>
                <a:rPr lang="cs-CZ" sz="2667" b="1" dirty="0"/>
                <a:t>	723123456	</a:t>
              </a:r>
            </a:p>
          </p:txBody>
        </p:sp>
      </p:grpSp>
      <p:sp>
        <p:nvSpPr>
          <p:cNvPr id="4" name="Ovál 3"/>
          <p:cNvSpPr/>
          <p:nvPr/>
        </p:nvSpPr>
        <p:spPr>
          <a:xfrm>
            <a:off x="8722917" y="213267"/>
            <a:ext cx="1002891" cy="100289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9710871" y="1479285"/>
            <a:ext cx="1002891" cy="1002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9224361" y="839837"/>
            <a:ext cx="1002891" cy="100289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1" name="Přímá spojnice se šipkou 10"/>
          <p:cNvCxnSpPr/>
          <p:nvPr/>
        </p:nvCxnSpPr>
        <p:spPr>
          <a:xfrm>
            <a:off x="7838014" y="819822"/>
            <a:ext cx="1769807" cy="2107151"/>
          </a:xfrm>
          <a:prstGeom prst="straightConnector1">
            <a:avLst/>
          </a:prstGeom>
          <a:ln w="762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70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Historie firmy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1990: založení firmy</a:t>
            </a:r>
          </a:p>
          <a:p>
            <a:r>
              <a:rPr lang="cs-CZ" sz="2800" dirty="0"/>
              <a:t>1993: rozšíření pobočkové sítě</a:t>
            </a:r>
          </a:p>
          <a:p>
            <a:r>
              <a:rPr lang="cs-CZ" sz="2800" dirty="0"/>
              <a:t>1995: 3. místo v soutěži </a:t>
            </a:r>
            <a:r>
              <a:rPr lang="cs-CZ" sz="2800" b="1" dirty="0">
                <a:solidFill>
                  <a:srgbClr val="FF0000"/>
                </a:solidFill>
              </a:rPr>
              <a:t>Cestovní kancelář</a:t>
            </a:r>
            <a:endParaRPr lang="cs-CZ" sz="2800" dirty="0"/>
          </a:p>
          <a:p>
            <a:r>
              <a:rPr lang="cs-CZ" sz="2800" dirty="0"/>
              <a:t>2008: zahájen prodej zájezdů do </a:t>
            </a:r>
            <a:r>
              <a:rPr lang="cs-CZ" sz="2800" i="1" dirty="0"/>
              <a:t>Asie</a:t>
            </a:r>
          </a:p>
          <a:p>
            <a:r>
              <a:rPr lang="cs-CZ" sz="2800" dirty="0"/>
              <a:t>2012: výhra v soutěži Cestovatelák 2012</a:t>
            </a:r>
          </a:p>
        </p:txBody>
      </p:sp>
    </p:spTree>
    <p:extLst>
      <p:ext uri="{BB962C8B-B14F-4D97-AF65-F5344CB8AC3E}">
        <p14:creationId xmlns:p14="http://schemas.microsoft.com/office/powerpoint/2010/main" val="415662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Základní informace o společnosti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  <a:tabLst>
                <a:tab pos="2598706" algn="l"/>
              </a:tabLst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Firma:	Holan, s. r. o.</a:t>
            </a:r>
          </a:p>
          <a:p>
            <a:pPr>
              <a:spcAft>
                <a:spcPts val="1200"/>
              </a:spcAft>
              <a:tabLst>
                <a:tab pos="2598706" algn="l"/>
              </a:tabLst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Sídlo:	Pražská 65, 530 06 Pardubice</a:t>
            </a:r>
          </a:p>
          <a:p>
            <a:pPr>
              <a:spcAft>
                <a:spcPts val="1200"/>
              </a:spcAft>
              <a:tabLst>
                <a:tab pos="2598706" algn="l"/>
              </a:tabLst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Právní forma:	s. r. o.</a:t>
            </a:r>
          </a:p>
          <a:p>
            <a:pPr>
              <a:spcAft>
                <a:spcPts val="1200"/>
              </a:spcAft>
              <a:tabLst>
                <a:tab pos="2598706" algn="l"/>
              </a:tabLst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Vznik:	5. ledna 1990</a:t>
            </a:r>
          </a:p>
          <a:p>
            <a:pPr>
              <a:spcAft>
                <a:spcPts val="1200"/>
              </a:spcAft>
              <a:tabLst>
                <a:tab pos="2598706" algn="l"/>
              </a:tabLst>
            </a:pP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IČ:	12345678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857" y="1376521"/>
            <a:ext cx="2340000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53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Organizační struktura podniku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498491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61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Předmět činnosti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Provozování cestovní kanceláře</a:t>
            </a:r>
          </a:p>
          <a:p>
            <a:r>
              <a:rPr lang="cs-CZ" sz="2800" dirty="0"/>
              <a:t>Průvodcovská činnost</a:t>
            </a:r>
          </a:p>
          <a:p>
            <a:r>
              <a:rPr lang="cs-CZ" sz="2800" dirty="0"/>
              <a:t>Dopravní činnost</a:t>
            </a:r>
          </a:p>
          <a:p>
            <a:r>
              <a:rPr lang="cs-CZ" sz="2800" dirty="0"/>
              <a:t>Provozování restaurací a barů</a:t>
            </a:r>
          </a:p>
          <a:p>
            <a:r>
              <a:rPr lang="cs-CZ" sz="2800" dirty="0"/>
              <a:t>Pořádání veletrhů a dalších akcí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096" y="3633216"/>
            <a:ext cx="3041904" cy="322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5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Provozování cestovní kanceláře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Vlastníme síť 28 poboček</a:t>
            </a:r>
          </a:p>
          <a:p>
            <a:r>
              <a:rPr lang="cs-CZ" sz="2800" dirty="0"/>
              <a:t>Spolupracujeme s cestovními agenturami</a:t>
            </a:r>
          </a:p>
          <a:p>
            <a:r>
              <a:rPr lang="cs-CZ" sz="2800" dirty="0"/>
              <a:t>Zájezdy prodáváme do 50 zemí světa</a:t>
            </a:r>
          </a:p>
          <a:p>
            <a:r>
              <a:rPr lang="cs-CZ" sz="2800" dirty="0"/>
              <a:t>Máme statisíce spokojených klientů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626" y="201514"/>
            <a:ext cx="2369575" cy="237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42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Průvodcovská činnost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/>
              <a:t>Seznam našich průvodců:</a:t>
            </a:r>
          </a:p>
          <a:p>
            <a:pPr marL="914365" lvl="1" indent="-514338"/>
            <a:r>
              <a:rPr lang="cs-CZ" sz="2600" dirty="0"/>
              <a:t>Radka Nováková</a:t>
            </a:r>
          </a:p>
          <a:p>
            <a:pPr marL="914365" lvl="1" indent="-514338"/>
            <a:r>
              <a:rPr lang="cs-CZ" sz="2600" dirty="0"/>
              <a:t>Tomáš Kopeček</a:t>
            </a:r>
          </a:p>
          <a:p>
            <a:pPr marL="914365" lvl="1" indent="-514338"/>
            <a:r>
              <a:rPr lang="cs-CZ" sz="2600" dirty="0"/>
              <a:t>Veronika Malinová</a:t>
            </a:r>
          </a:p>
        </p:txBody>
      </p:sp>
      <p:sp>
        <p:nvSpPr>
          <p:cNvPr id="7" name="Obdélník 6"/>
          <p:cNvSpPr/>
          <p:nvPr/>
        </p:nvSpPr>
        <p:spPr>
          <a:xfrm>
            <a:off x="582993" y="5181599"/>
            <a:ext cx="2960915" cy="98697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1" b="1" dirty="0"/>
              <a:t>Výsledky soutěže Průvodce 2014</a:t>
            </a:r>
          </a:p>
        </p:txBody>
      </p:sp>
      <p:sp>
        <p:nvSpPr>
          <p:cNvPr id="8" name="Šipka doprava 7"/>
          <p:cNvSpPr/>
          <p:nvPr/>
        </p:nvSpPr>
        <p:spPr>
          <a:xfrm rot="20535143">
            <a:off x="4134930" y="4833256"/>
            <a:ext cx="2220687" cy="696688"/>
          </a:xfrm>
          <a:prstGeom prst="rightArrow">
            <a:avLst/>
          </a:prstGeom>
          <a:solidFill>
            <a:srgbClr val="FF0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761" dirty="0"/>
          </a:p>
        </p:txBody>
      </p:sp>
      <p:sp>
        <p:nvSpPr>
          <p:cNvPr id="9" name="Svislý svitek 8"/>
          <p:cNvSpPr/>
          <p:nvPr/>
        </p:nvSpPr>
        <p:spPr>
          <a:xfrm flipH="1">
            <a:off x="6900297" y="2454297"/>
            <a:ext cx="4747423" cy="2351315"/>
          </a:xfrm>
          <a:prstGeom prst="verticalScroll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183" indent="-457183">
              <a:buAutoNum type="arabicPeriod"/>
            </a:pPr>
            <a:r>
              <a:rPr lang="cs-CZ" sz="2401" b="1" dirty="0"/>
              <a:t>místo: Tomáš Kopeček</a:t>
            </a:r>
          </a:p>
          <a:p>
            <a:pPr marL="457183" indent="-457183">
              <a:buAutoNum type="arabicPeriod"/>
            </a:pPr>
            <a:r>
              <a:rPr lang="cs-CZ" sz="2401" dirty="0"/>
              <a:t>místo: Jiřina Nová</a:t>
            </a:r>
          </a:p>
          <a:p>
            <a:pPr marL="457183" indent="-457183">
              <a:buAutoNum type="arabicPeriod"/>
            </a:pPr>
            <a:r>
              <a:rPr lang="cs-CZ" sz="2401" dirty="0"/>
              <a:t>místo: Kateřina Veselá</a:t>
            </a:r>
          </a:p>
        </p:txBody>
      </p:sp>
    </p:spTree>
    <p:extLst>
      <p:ext uri="{BB962C8B-B14F-4D97-AF65-F5344CB8AC3E}">
        <p14:creationId xmlns:p14="http://schemas.microsoft.com/office/powerpoint/2010/main" val="325542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4400" dirty="0"/>
              <a:t>Počet prodaných zájezdů</a:t>
            </a:r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01714"/>
              </p:ext>
            </p:extLst>
          </p:nvPr>
        </p:nvGraphicFramePr>
        <p:xfrm>
          <a:off x="677865" y="2160588"/>
          <a:ext cx="8496002" cy="3600000"/>
        </p:xfrm>
        <a:graphic>
          <a:graphicData uri="http://schemas.openxmlformats.org/drawingml/2006/table">
            <a:tbl>
              <a:tblPr firstRow="1" firstCol="1" bandCol="1">
                <a:tableStyleId>{B301B821-A1FF-4177-AEE7-76D212191A09}</a:tableStyleId>
              </a:tblPr>
              <a:tblGrid>
                <a:gridCol w="2205743"/>
                <a:gridCol w="2096753"/>
                <a:gridCol w="2096753"/>
                <a:gridCol w="2096753"/>
              </a:tblGrid>
              <a:tr h="600000"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Pobočky</a:t>
                      </a:r>
                      <a:endParaRPr lang="cs-C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2011</a:t>
                      </a:r>
                      <a:endParaRPr lang="cs-C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2012</a:t>
                      </a:r>
                      <a:endParaRPr lang="cs-C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2013</a:t>
                      </a:r>
                      <a:endParaRPr lang="cs-CZ" sz="2800" dirty="0"/>
                    </a:p>
                  </a:txBody>
                  <a:tcPr anchor="ctr"/>
                </a:tc>
              </a:tr>
              <a:tr h="600000"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Praha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5 250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6 820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7 021</a:t>
                      </a:r>
                      <a:endParaRPr lang="cs-CZ" sz="2800" dirty="0"/>
                    </a:p>
                  </a:txBody>
                  <a:tcPr/>
                </a:tc>
              </a:tr>
              <a:tr h="600000"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Pardubice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3 515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3 985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4 145</a:t>
                      </a:r>
                      <a:endParaRPr lang="cs-CZ" sz="2800" dirty="0"/>
                    </a:p>
                  </a:txBody>
                  <a:tcPr/>
                </a:tc>
              </a:tr>
              <a:tr h="600000"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Brno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4 890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5 680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6 112</a:t>
                      </a:r>
                      <a:endParaRPr lang="cs-CZ" sz="2800" dirty="0"/>
                    </a:p>
                  </a:txBody>
                  <a:tcPr/>
                </a:tc>
              </a:tr>
              <a:tr h="600000"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Kolín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2 859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2 956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3 025</a:t>
                      </a:r>
                      <a:endParaRPr lang="cs-CZ" sz="2800" dirty="0"/>
                    </a:p>
                  </a:txBody>
                  <a:tcPr/>
                </a:tc>
              </a:tr>
              <a:tr h="600000">
                <a:tc>
                  <a:txBody>
                    <a:bodyPr/>
                    <a:lstStyle/>
                    <a:p>
                      <a:r>
                        <a:rPr lang="cs-CZ" sz="2800" dirty="0" smtClean="0"/>
                        <a:t>Ostrava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3 956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4 522</a:t>
                      </a:r>
                      <a:endParaRPr lang="cs-CZ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 smtClean="0"/>
                        <a:t>5 085</a:t>
                      </a:r>
                      <a:endParaRPr lang="cs-CZ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624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adpis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Provozování restaurací</a:t>
            </a:r>
            <a:endParaRPr lang="cs-CZ" dirty="0"/>
          </a:p>
        </p:txBody>
      </p:sp>
      <p:graphicFrame>
        <p:nvGraphicFramePr>
          <p:cNvPr id="30" name="Zástupný symbol pro obsah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2417426"/>
              </p:ext>
            </p:extLst>
          </p:nvPr>
        </p:nvGraphicFramePr>
        <p:xfrm>
          <a:off x="677335" y="2161121"/>
          <a:ext cx="8595783" cy="3879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23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Modrá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342</TotalTime>
  <Words>225</Words>
  <Application>Microsoft Office PowerPoint</Application>
  <PresentationFormat>Vlastní</PresentationFormat>
  <Paragraphs>92</Paragraphs>
  <Slides>12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Faseta</vt:lpstr>
      <vt:lpstr>Holan, s. r. o.</vt:lpstr>
      <vt:lpstr>Historie firmy</vt:lpstr>
      <vt:lpstr>Základní informace o společnosti</vt:lpstr>
      <vt:lpstr>Organizační struktura podniku</vt:lpstr>
      <vt:lpstr>Předmět činnosti</vt:lpstr>
      <vt:lpstr>Provozování cestovní kanceláře</vt:lpstr>
      <vt:lpstr>Průvodcovská činnost</vt:lpstr>
      <vt:lpstr>Počet prodaných zájezdů</vt:lpstr>
      <vt:lpstr>Provozování restaurací</vt:lpstr>
      <vt:lpstr>Provozování barů</vt:lpstr>
      <vt:lpstr>Prezentace aplikace PowerPoint</vt:lpstr>
      <vt:lpstr>Kontakty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Kopeček</dc:creator>
  <cp:lastModifiedBy>Lukáš Hons</cp:lastModifiedBy>
  <cp:revision>101</cp:revision>
  <cp:lastPrinted>2014-08-08T14:09:02Z</cp:lastPrinted>
  <dcterms:created xsi:type="dcterms:W3CDTF">2014-08-03T17:26:27Z</dcterms:created>
  <dcterms:modified xsi:type="dcterms:W3CDTF">2015-01-11T01:05:11Z</dcterms:modified>
</cp:coreProperties>
</file>